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0"/>
  </p:normalViewPr>
  <p:slideViewPr>
    <p:cSldViewPr>
      <p:cViewPr varScale="1">
        <p:scale>
          <a:sx n="36" d="100"/>
          <a:sy n="36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97FBEB-78C6-4D4F-8F36-B4DFC9701F0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E31E118-59F1-4EA4-9EE5-2F11C1E487A8}">
      <dgm:prSet custT="1"/>
      <dgm:spPr/>
      <dgm:t>
        <a:bodyPr/>
        <a:lstStyle/>
        <a:p>
          <a:pPr rtl="0"/>
          <a:endParaRPr lang="uk-UA" sz="2800" dirty="0"/>
        </a:p>
      </dgm:t>
    </dgm:pt>
    <dgm:pt modelId="{CF11D29E-CE73-4DA9-B910-42E490190643}" type="parTrans" cxnId="{AE22CD19-4FAC-427B-8A2D-763F9FA5EFAC}">
      <dgm:prSet/>
      <dgm:spPr/>
      <dgm:t>
        <a:bodyPr/>
        <a:lstStyle/>
        <a:p>
          <a:endParaRPr lang="uk-UA"/>
        </a:p>
      </dgm:t>
    </dgm:pt>
    <dgm:pt modelId="{2A19DE04-5CA0-4DC6-BA28-86B75985CD77}" type="sibTrans" cxnId="{AE22CD19-4FAC-427B-8A2D-763F9FA5EFAC}">
      <dgm:prSet/>
      <dgm:spPr/>
      <dgm:t>
        <a:bodyPr/>
        <a:lstStyle/>
        <a:p>
          <a:endParaRPr lang="uk-UA"/>
        </a:p>
      </dgm:t>
    </dgm:pt>
    <dgm:pt modelId="{E2B83186-9F2B-4408-B300-2429B5084E06}">
      <dgm:prSet/>
      <dgm:spPr/>
      <dgm:t>
        <a:bodyPr/>
        <a:lstStyle/>
        <a:p>
          <a:pPr rtl="0"/>
          <a:endParaRPr lang="uk-UA" dirty="0"/>
        </a:p>
      </dgm:t>
    </dgm:pt>
    <dgm:pt modelId="{9D608819-CBEE-4E57-B733-8FBDD13E3B5F}" type="parTrans" cxnId="{C7033B92-9347-4685-BAE4-3C2CD402C03D}">
      <dgm:prSet/>
      <dgm:spPr/>
      <dgm:t>
        <a:bodyPr/>
        <a:lstStyle/>
        <a:p>
          <a:endParaRPr lang="uk-UA"/>
        </a:p>
      </dgm:t>
    </dgm:pt>
    <dgm:pt modelId="{ED5A3CB8-E1CC-4137-AAA5-0585F4E80B2F}" type="sibTrans" cxnId="{C7033B92-9347-4685-BAE4-3C2CD402C03D}">
      <dgm:prSet/>
      <dgm:spPr/>
      <dgm:t>
        <a:bodyPr/>
        <a:lstStyle/>
        <a:p>
          <a:endParaRPr lang="uk-UA"/>
        </a:p>
      </dgm:t>
    </dgm:pt>
    <dgm:pt modelId="{5F5CA424-BA41-4D94-9BF9-57BC4F6A7078}">
      <dgm:prSet custT="1"/>
      <dgm:spPr/>
      <dgm:t>
        <a:bodyPr/>
        <a:lstStyle/>
        <a:p>
          <a:r>
            <a:rPr lang="uk-UA" sz="2400" dirty="0" smtClean="0"/>
            <a:t>Діяльність (практична спрямованість)</a:t>
          </a:r>
          <a:endParaRPr lang="uk-UA" sz="2400" dirty="0"/>
        </a:p>
      </dgm:t>
    </dgm:pt>
    <dgm:pt modelId="{0A46FEDF-AC6A-4C7C-9B93-7CC8616C46A5}" type="parTrans" cxnId="{1A63944B-6AD3-4584-B46C-DADDAC65DA34}">
      <dgm:prSet/>
      <dgm:spPr/>
      <dgm:t>
        <a:bodyPr/>
        <a:lstStyle/>
        <a:p>
          <a:endParaRPr lang="uk-UA"/>
        </a:p>
      </dgm:t>
    </dgm:pt>
    <dgm:pt modelId="{691C4C25-A8AE-4CB4-80E8-2A7C2CA60EB9}" type="sibTrans" cxnId="{1A63944B-6AD3-4584-B46C-DADDAC65DA34}">
      <dgm:prSet/>
      <dgm:spPr/>
      <dgm:t>
        <a:bodyPr/>
        <a:lstStyle/>
        <a:p>
          <a:endParaRPr lang="uk-UA"/>
        </a:p>
      </dgm:t>
    </dgm:pt>
    <dgm:pt modelId="{12F9E7F7-6CA9-4708-B176-4FB676B33CF9}">
      <dgm:prSet custT="1"/>
      <dgm:spPr/>
      <dgm:t>
        <a:bodyPr/>
        <a:lstStyle/>
        <a:p>
          <a:r>
            <a:rPr lang="uk-UA" sz="2400" dirty="0" smtClean="0"/>
            <a:t>Цілісність (системність і послідовність)</a:t>
          </a:r>
          <a:endParaRPr lang="uk-UA" sz="2400" dirty="0"/>
        </a:p>
      </dgm:t>
    </dgm:pt>
    <dgm:pt modelId="{7B6612EF-4072-46F2-8C5E-1B41BDBA7FE7}" type="parTrans" cxnId="{2E8AFE2A-28CF-49C3-B0AE-D442B183599F}">
      <dgm:prSet/>
      <dgm:spPr/>
      <dgm:t>
        <a:bodyPr/>
        <a:lstStyle/>
        <a:p>
          <a:endParaRPr lang="uk-UA"/>
        </a:p>
      </dgm:t>
    </dgm:pt>
    <dgm:pt modelId="{E198CB3F-E431-4BA9-8817-052949F8530C}" type="sibTrans" cxnId="{2E8AFE2A-28CF-49C3-B0AE-D442B183599F}">
      <dgm:prSet/>
      <dgm:spPr/>
      <dgm:t>
        <a:bodyPr/>
        <a:lstStyle/>
        <a:p>
          <a:endParaRPr lang="uk-UA"/>
        </a:p>
      </dgm:t>
    </dgm:pt>
    <dgm:pt modelId="{09BF7051-B424-48C1-BAFF-675FC3EE88BD}" type="pres">
      <dgm:prSet presAssocID="{5B97FBEB-78C6-4D4F-8F36-B4DFC9701F0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BDFF0E3-B04C-4384-B09F-F7C92E87BC48}" type="pres">
      <dgm:prSet presAssocID="{DE31E118-59F1-4EA4-9EE5-2F11C1E487A8}" presName="composite" presStyleCnt="0"/>
      <dgm:spPr/>
    </dgm:pt>
    <dgm:pt modelId="{30F5D035-FF1A-46CA-8E44-13CCBEB73A5D}" type="pres">
      <dgm:prSet presAssocID="{DE31E118-59F1-4EA4-9EE5-2F11C1E487A8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D569F2-9A55-4C6A-BC53-B7DC6FBF2A01}" type="pres">
      <dgm:prSet presAssocID="{DE31E118-59F1-4EA4-9EE5-2F11C1E487A8}" presName="descendantText" presStyleLbl="alignAcc1" presStyleIdx="0" presStyleCnt="2" custAng="0" custLinFactNeighborX="915" custLinFactNeighborY="133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81DCE2-38DA-43BE-91E6-5910060F8300}" type="pres">
      <dgm:prSet presAssocID="{2A19DE04-5CA0-4DC6-BA28-86B75985CD77}" presName="sp" presStyleCnt="0"/>
      <dgm:spPr/>
    </dgm:pt>
    <dgm:pt modelId="{89B4A0EA-82C6-4ECF-96CD-2A4215ACDE19}" type="pres">
      <dgm:prSet presAssocID="{E2B83186-9F2B-4408-B300-2429B5084E06}" presName="composite" presStyleCnt="0"/>
      <dgm:spPr/>
    </dgm:pt>
    <dgm:pt modelId="{BAE03E46-3780-41DA-B110-C210E5CF3C8E}" type="pres">
      <dgm:prSet presAssocID="{E2B83186-9F2B-4408-B300-2429B5084E06}" presName="parentText" presStyleLbl="alignNode1" presStyleIdx="1" presStyleCnt="2" custAng="0" custLinFactNeighborX="-620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3B90A0F-4056-4B4E-881B-374BE2DDE745}" type="pres">
      <dgm:prSet presAssocID="{E2B83186-9F2B-4408-B300-2429B5084E06}" presName="descendantText" presStyleLbl="alignAcc1" presStyleIdx="1" presStyleCnt="2" custLinFactNeighborX="-143" custLinFactNeighborY="705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CCCB04B-5683-4BF9-B1A8-D7FBC4488B0E}" type="presOf" srcId="{5B97FBEB-78C6-4D4F-8F36-B4DFC9701F0A}" destId="{09BF7051-B424-48C1-BAFF-675FC3EE88BD}" srcOrd="0" destOrd="0" presId="urn:microsoft.com/office/officeart/2005/8/layout/chevron2"/>
    <dgm:cxn modelId="{AF7BAB50-F127-4326-B823-B3F455FC6E28}" type="presOf" srcId="{12F9E7F7-6CA9-4708-B176-4FB676B33CF9}" destId="{ECD569F2-9A55-4C6A-BC53-B7DC6FBF2A01}" srcOrd="0" destOrd="0" presId="urn:microsoft.com/office/officeart/2005/8/layout/chevron2"/>
    <dgm:cxn modelId="{AE22CD19-4FAC-427B-8A2D-763F9FA5EFAC}" srcId="{5B97FBEB-78C6-4D4F-8F36-B4DFC9701F0A}" destId="{DE31E118-59F1-4EA4-9EE5-2F11C1E487A8}" srcOrd="0" destOrd="0" parTransId="{CF11D29E-CE73-4DA9-B910-42E490190643}" sibTransId="{2A19DE04-5CA0-4DC6-BA28-86B75985CD77}"/>
    <dgm:cxn modelId="{85DD9497-0BFF-4D05-BD78-A73A2A2052B1}" type="presOf" srcId="{E2B83186-9F2B-4408-B300-2429B5084E06}" destId="{BAE03E46-3780-41DA-B110-C210E5CF3C8E}" srcOrd="0" destOrd="0" presId="urn:microsoft.com/office/officeart/2005/8/layout/chevron2"/>
    <dgm:cxn modelId="{43E64DFA-0206-4A7E-8CD5-D222C22FACCF}" type="presOf" srcId="{5F5CA424-BA41-4D94-9BF9-57BC4F6A7078}" destId="{33B90A0F-4056-4B4E-881B-374BE2DDE745}" srcOrd="0" destOrd="0" presId="urn:microsoft.com/office/officeart/2005/8/layout/chevron2"/>
    <dgm:cxn modelId="{CCAE08BA-9B1B-422F-BB86-2441D2DEB189}" type="presOf" srcId="{DE31E118-59F1-4EA4-9EE5-2F11C1E487A8}" destId="{30F5D035-FF1A-46CA-8E44-13CCBEB73A5D}" srcOrd="0" destOrd="0" presId="urn:microsoft.com/office/officeart/2005/8/layout/chevron2"/>
    <dgm:cxn modelId="{1A63944B-6AD3-4584-B46C-DADDAC65DA34}" srcId="{E2B83186-9F2B-4408-B300-2429B5084E06}" destId="{5F5CA424-BA41-4D94-9BF9-57BC4F6A7078}" srcOrd="0" destOrd="0" parTransId="{0A46FEDF-AC6A-4C7C-9B93-7CC8616C46A5}" sibTransId="{691C4C25-A8AE-4CB4-80E8-2A7C2CA60EB9}"/>
    <dgm:cxn modelId="{C7033B92-9347-4685-BAE4-3C2CD402C03D}" srcId="{5B97FBEB-78C6-4D4F-8F36-B4DFC9701F0A}" destId="{E2B83186-9F2B-4408-B300-2429B5084E06}" srcOrd="1" destOrd="0" parTransId="{9D608819-CBEE-4E57-B733-8FBDD13E3B5F}" sibTransId="{ED5A3CB8-E1CC-4137-AAA5-0585F4E80B2F}"/>
    <dgm:cxn modelId="{2E8AFE2A-28CF-49C3-B0AE-D442B183599F}" srcId="{DE31E118-59F1-4EA4-9EE5-2F11C1E487A8}" destId="{12F9E7F7-6CA9-4708-B176-4FB676B33CF9}" srcOrd="0" destOrd="0" parTransId="{7B6612EF-4072-46F2-8C5E-1B41BDBA7FE7}" sibTransId="{E198CB3F-E431-4BA9-8817-052949F8530C}"/>
    <dgm:cxn modelId="{2EDDF5B8-9434-4130-8533-8903CE1F39E3}" type="presParOf" srcId="{09BF7051-B424-48C1-BAFF-675FC3EE88BD}" destId="{9BDFF0E3-B04C-4384-B09F-F7C92E87BC48}" srcOrd="0" destOrd="0" presId="urn:microsoft.com/office/officeart/2005/8/layout/chevron2"/>
    <dgm:cxn modelId="{72CDCB4C-17F2-4BFE-839C-B2B035567018}" type="presParOf" srcId="{9BDFF0E3-B04C-4384-B09F-F7C92E87BC48}" destId="{30F5D035-FF1A-46CA-8E44-13CCBEB73A5D}" srcOrd="0" destOrd="0" presId="urn:microsoft.com/office/officeart/2005/8/layout/chevron2"/>
    <dgm:cxn modelId="{5913F1CD-BE5B-4F71-9AFE-24F0A77B009D}" type="presParOf" srcId="{9BDFF0E3-B04C-4384-B09F-F7C92E87BC48}" destId="{ECD569F2-9A55-4C6A-BC53-B7DC6FBF2A01}" srcOrd="1" destOrd="0" presId="urn:microsoft.com/office/officeart/2005/8/layout/chevron2"/>
    <dgm:cxn modelId="{AB0EC494-91DC-495C-BFF0-95E399E287CA}" type="presParOf" srcId="{09BF7051-B424-48C1-BAFF-675FC3EE88BD}" destId="{EA81DCE2-38DA-43BE-91E6-5910060F8300}" srcOrd="1" destOrd="0" presId="urn:microsoft.com/office/officeart/2005/8/layout/chevron2"/>
    <dgm:cxn modelId="{D9D76A7D-4329-43B9-A84B-85C73D252953}" type="presParOf" srcId="{09BF7051-B424-48C1-BAFF-675FC3EE88BD}" destId="{89B4A0EA-82C6-4ECF-96CD-2A4215ACDE19}" srcOrd="2" destOrd="0" presId="urn:microsoft.com/office/officeart/2005/8/layout/chevron2"/>
    <dgm:cxn modelId="{6D4DE1FD-C6EC-48D4-8708-654781A2DAA7}" type="presParOf" srcId="{89B4A0EA-82C6-4ECF-96CD-2A4215ACDE19}" destId="{BAE03E46-3780-41DA-B110-C210E5CF3C8E}" srcOrd="0" destOrd="0" presId="urn:microsoft.com/office/officeart/2005/8/layout/chevron2"/>
    <dgm:cxn modelId="{FA8F6691-1566-442A-A4A0-CA5678F45CD1}" type="presParOf" srcId="{89B4A0EA-82C6-4ECF-96CD-2A4215ACDE19}" destId="{33B90A0F-4056-4B4E-881B-374BE2DDE7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DD43D3-46EC-4227-872D-7E70417A0C9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93A4310-EFC5-4F24-887E-5180F62F4FCE}">
      <dgm:prSet phldrT="[Текст]" phldr="1"/>
      <dgm:spPr/>
      <dgm:t>
        <a:bodyPr/>
        <a:lstStyle/>
        <a:p>
          <a:endParaRPr lang="uk-UA"/>
        </a:p>
      </dgm:t>
    </dgm:pt>
    <dgm:pt modelId="{388CA153-E025-4634-92CA-71B644BB6B2A}" type="parTrans" cxnId="{E8F51D71-1573-41FC-8504-72FA7F268637}">
      <dgm:prSet/>
      <dgm:spPr/>
      <dgm:t>
        <a:bodyPr/>
        <a:lstStyle/>
        <a:p>
          <a:endParaRPr lang="uk-UA"/>
        </a:p>
      </dgm:t>
    </dgm:pt>
    <dgm:pt modelId="{A040E91A-C6AC-4703-B401-86EB27C26BD6}" type="sibTrans" cxnId="{E8F51D71-1573-41FC-8504-72FA7F268637}">
      <dgm:prSet/>
      <dgm:spPr/>
      <dgm:t>
        <a:bodyPr/>
        <a:lstStyle/>
        <a:p>
          <a:endParaRPr lang="uk-UA"/>
        </a:p>
      </dgm:t>
    </dgm:pt>
    <dgm:pt modelId="{D450CA5F-0DFD-400C-B8F0-FE852A84D51B}">
      <dgm:prSet phldrT="[Текст]" custT="1"/>
      <dgm:spPr/>
      <dgm:t>
        <a:bodyPr/>
        <a:lstStyle/>
        <a:p>
          <a:pPr algn="l"/>
          <a:r>
            <a:rPr lang="uk-UA" sz="2400" dirty="0" smtClean="0"/>
            <a:t>Мобільність (відповідність змісту самоосвіти рівню професійної компетентності)</a:t>
          </a:r>
          <a:endParaRPr lang="uk-UA" sz="2400" dirty="0"/>
        </a:p>
      </dgm:t>
    </dgm:pt>
    <dgm:pt modelId="{A16791D3-C7EA-487A-8C75-0270900F98B9}" type="parTrans" cxnId="{19ED3C01-E942-4DDA-B7E5-5C05B9EED391}">
      <dgm:prSet/>
      <dgm:spPr/>
      <dgm:t>
        <a:bodyPr/>
        <a:lstStyle/>
        <a:p>
          <a:endParaRPr lang="uk-UA"/>
        </a:p>
      </dgm:t>
    </dgm:pt>
    <dgm:pt modelId="{62D76EB1-D610-4DF8-B4DA-D0D38B4D96D3}" type="sibTrans" cxnId="{19ED3C01-E942-4DDA-B7E5-5C05B9EED391}">
      <dgm:prSet/>
      <dgm:spPr/>
      <dgm:t>
        <a:bodyPr/>
        <a:lstStyle/>
        <a:p>
          <a:endParaRPr lang="uk-UA"/>
        </a:p>
      </dgm:t>
    </dgm:pt>
    <dgm:pt modelId="{86E74F85-23D0-444E-BF06-AEBB593AFF6A}">
      <dgm:prSet phldrT="[Текст]" phldr="1"/>
      <dgm:spPr/>
      <dgm:t>
        <a:bodyPr/>
        <a:lstStyle/>
        <a:p>
          <a:pPr algn="l"/>
          <a:endParaRPr lang="uk-UA" sz="1600"/>
        </a:p>
      </dgm:t>
    </dgm:pt>
    <dgm:pt modelId="{2C0F607E-91E0-4016-8590-9851D96F059F}" type="parTrans" cxnId="{0B6DB6A2-2AA9-4C9E-862A-73406118487C}">
      <dgm:prSet/>
      <dgm:spPr/>
      <dgm:t>
        <a:bodyPr/>
        <a:lstStyle/>
        <a:p>
          <a:endParaRPr lang="uk-UA"/>
        </a:p>
      </dgm:t>
    </dgm:pt>
    <dgm:pt modelId="{899F29FF-DA11-45E2-B219-F0A89ABBFA60}" type="sibTrans" cxnId="{0B6DB6A2-2AA9-4C9E-862A-73406118487C}">
      <dgm:prSet/>
      <dgm:spPr/>
      <dgm:t>
        <a:bodyPr/>
        <a:lstStyle/>
        <a:p>
          <a:endParaRPr lang="uk-UA"/>
        </a:p>
      </dgm:t>
    </dgm:pt>
    <dgm:pt modelId="{BA0F1EF8-DCAA-4D18-BEEC-02AB8BFD65FF}">
      <dgm:prSet phldrT="[Текст]" phldr="1"/>
      <dgm:spPr/>
      <dgm:t>
        <a:bodyPr/>
        <a:lstStyle/>
        <a:p>
          <a:endParaRPr lang="uk-UA"/>
        </a:p>
      </dgm:t>
    </dgm:pt>
    <dgm:pt modelId="{C0E58F80-31F5-4757-856C-1144682DC736}" type="parTrans" cxnId="{2D82AA91-E331-4E26-A229-CB8C7C017C54}">
      <dgm:prSet/>
      <dgm:spPr/>
      <dgm:t>
        <a:bodyPr/>
        <a:lstStyle/>
        <a:p>
          <a:endParaRPr lang="uk-UA"/>
        </a:p>
      </dgm:t>
    </dgm:pt>
    <dgm:pt modelId="{E7AD9F5B-48BF-4C99-BF5C-C5377892E2CC}" type="sibTrans" cxnId="{2D82AA91-E331-4E26-A229-CB8C7C017C54}">
      <dgm:prSet/>
      <dgm:spPr/>
      <dgm:t>
        <a:bodyPr/>
        <a:lstStyle/>
        <a:p>
          <a:endParaRPr lang="uk-UA"/>
        </a:p>
      </dgm:t>
    </dgm:pt>
    <dgm:pt modelId="{E4472F67-6F3D-451B-98D2-D76C26413FDF}">
      <dgm:prSet phldrT="[Текст]" custT="1"/>
      <dgm:spPr/>
      <dgm:t>
        <a:bodyPr/>
        <a:lstStyle/>
        <a:p>
          <a:r>
            <a:rPr lang="uk-UA" sz="2400" dirty="0" smtClean="0"/>
            <a:t>Самореалізація (застосування особистих можливостей, здібностей та задоволення власних потреб)</a:t>
          </a:r>
          <a:endParaRPr lang="uk-UA" sz="2400" dirty="0"/>
        </a:p>
      </dgm:t>
    </dgm:pt>
    <dgm:pt modelId="{752887F3-CB89-4180-86D2-26EFA4856E15}" type="parTrans" cxnId="{081F3760-020F-4B71-851F-68B4C75FAB0E}">
      <dgm:prSet/>
      <dgm:spPr/>
      <dgm:t>
        <a:bodyPr/>
        <a:lstStyle/>
        <a:p>
          <a:endParaRPr lang="uk-UA"/>
        </a:p>
      </dgm:t>
    </dgm:pt>
    <dgm:pt modelId="{24100FDA-BFD9-476C-BEC1-D1D05472C705}" type="sibTrans" cxnId="{081F3760-020F-4B71-851F-68B4C75FAB0E}">
      <dgm:prSet/>
      <dgm:spPr/>
      <dgm:t>
        <a:bodyPr/>
        <a:lstStyle/>
        <a:p>
          <a:endParaRPr lang="uk-UA"/>
        </a:p>
      </dgm:t>
    </dgm:pt>
    <dgm:pt modelId="{49C1FF85-3521-47F8-AAA1-CBB399A9A6C3}">
      <dgm:prSet phldrT="[Текст]" phldr="1"/>
      <dgm:spPr/>
      <dgm:t>
        <a:bodyPr/>
        <a:lstStyle/>
        <a:p>
          <a:endParaRPr lang="uk-UA" sz="1800"/>
        </a:p>
      </dgm:t>
    </dgm:pt>
    <dgm:pt modelId="{11013167-BF72-47BC-884E-E9A2E4F3B68D}" type="parTrans" cxnId="{0813A1A4-8C6E-4839-B08E-3ECE2CE1AF4E}">
      <dgm:prSet/>
      <dgm:spPr/>
      <dgm:t>
        <a:bodyPr/>
        <a:lstStyle/>
        <a:p>
          <a:endParaRPr lang="uk-UA"/>
        </a:p>
      </dgm:t>
    </dgm:pt>
    <dgm:pt modelId="{0A34C7EC-0B2A-4531-83C1-276C9DB92687}" type="sibTrans" cxnId="{0813A1A4-8C6E-4839-B08E-3ECE2CE1AF4E}">
      <dgm:prSet/>
      <dgm:spPr/>
      <dgm:t>
        <a:bodyPr/>
        <a:lstStyle/>
        <a:p>
          <a:endParaRPr lang="uk-UA"/>
        </a:p>
      </dgm:t>
    </dgm:pt>
    <dgm:pt modelId="{449B3AF9-29B5-4FAD-B4D3-3B2727741260}">
      <dgm:prSet phldrT="[Текст]" phldr="1"/>
      <dgm:spPr/>
      <dgm:t>
        <a:bodyPr/>
        <a:lstStyle/>
        <a:p>
          <a:endParaRPr lang="uk-UA"/>
        </a:p>
      </dgm:t>
    </dgm:pt>
    <dgm:pt modelId="{01118D19-6522-45FE-A4D9-3302387F0973}" type="parTrans" cxnId="{0AE2131C-1FEB-40DB-BB2A-82963C2CC9BE}">
      <dgm:prSet/>
      <dgm:spPr/>
      <dgm:t>
        <a:bodyPr/>
        <a:lstStyle/>
        <a:p>
          <a:endParaRPr lang="uk-UA"/>
        </a:p>
      </dgm:t>
    </dgm:pt>
    <dgm:pt modelId="{B7E52818-7A84-43CB-928A-7CD501DE432F}" type="sibTrans" cxnId="{0AE2131C-1FEB-40DB-BB2A-82963C2CC9BE}">
      <dgm:prSet/>
      <dgm:spPr/>
      <dgm:t>
        <a:bodyPr/>
        <a:lstStyle/>
        <a:p>
          <a:endParaRPr lang="uk-UA"/>
        </a:p>
      </dgm:t>
    </dgm:pt>
    <dgm:pt modelId="{7E5491E3-0AF9-4290-BC60-79E353B9C067}">
      <dgm:prSet phldrT="[Текст]" custT="1"/>
      <dgm:spPr/>
      <dgm:t>
        <a:bodyPr/>
        <a:lstStyle/>
        <a:p>
          <a:r>
            <a:rPr lang="uk-UA" sz="2400" dirty="0" smtClean="0"/>
            <a:t>Самоорганізація (раціональна організація діяльності)</a:t>
          </a:r>
          <a:endParaRPr lang="uk-UA" sz="2400" dirty="0"/>
        </a:p>
      </dgm:t>
    </dgm:pt>
    <dgm:pt modelId="{2D93E320-6467-44B0-9DDB-A857F27E97AA}" type="parTrans" cxnId="{3A2FD8F7-7935-4724-A6C6-1EEC898E4E34}">
      <dgm:prSet/>
      <dgm:spPr/>
      <dgm:t>
        <a:bodyPr/>
        <a:lstStyle/>
        <a:p>
          <a:endParaRPr lang="uk-UA"/>
        </a:p>
      </dgm:t>
    </dgm:pt>
    <dgm:pt modelId="{24C93397-4C67-4B70-BBF7-938308300D88}" type="sibTrans" cxnId="{3A2FD8F7-7935-4724-A6C6-1EEC898E4E34}">
      <dgm:prSet/>
      <dgm:spPr/>
      <dgm:t>
        <a:bodyPr/>
        <a:lstStyle/>
        <a:p>
          <a:endParaRPr lang="uk-UA"/>
        </a:p>
      </dgm:t>
    </dgm:pt>
    <dgm:pt modelId="{AD850CD3-5481-460C-8274-4EAA39AE9BB7}">
      <dgm:prSet phldrT="[Текст]" phldr="1"/>
      <dgm:spPr/>
      <dgm:t>
        <a:bodyPr/>
        <a:lstStyle/>
        <a:p>
          <a:endParaRPr lang="uk-UA" sz="2000"/>
        </a:p>
      </dgm:t>
    </dgm:pt>
    <dgm:pt modelId="{961EC902-0FCA-4424-BEE3-D563A8596B96}" type="parTrans" cxnId="{AE0B187C-3776-4806-BCD8-197CA046C5E0}">
      <dgm:prSet/>
      <dgm:spPr/>
      <dgm:t>
        <a:bodyPr/>
        <a:lstStyle/>
        <a:p>
          <a:endParaRPr lang="uk-UA"/>
        </a:p>
      </dgm:t>
    </dgm:pt>
    <dgm:pt modelId="{4EC06669-9377-42F4-85B0-04B5B267BA33}" type="sibTrans" cxnId="{AE0B187C-3776-4806-BCD8-197CA046C5E0}">
      <dgm:prSet/>
      <dgm:spPr/>
      <dgm:t>
        <a:bodyPr/>
        <a:lstStyle/>
        <a:p>
          <a:endParaRPr lang="uk-UA"/>
        </a:p>
      </dgm:t>
    </dgm:pt>
    <dgm:pt modelId="{BE0A30C4-523F-4BF9-AB47-8D2A16343A3D}">
      <dgm:prSet phldrT="[Текст]" custT="1"/>
      <dgm:spPr/>
      <dgm:t>
        <a:bodyPr/>
        <a:lstStyle/>
        <a:p>
          <a:pPr algn="l"/>
          <a:endParaRPr lang="uk-UA" sz="2400" dirty="0"/>
        </a:p>
      </dgm:t>
    </dgm:pt>
    <dgm:pt modelId="{133C39B8-ECB7-44A3-B5D5-C3848E6F0FD1}" type="parTrans" cxnId="{89235F39-BB5B-4A1F-B24F-3F93FF5CBE99}">
      <dgm:prSet/>
      <dgm:spPr/>
    </dgm:pt>
    <dgm:pt modelId="{52DE878E-4F0D-4E26-A3A6-5FBCB12B5F45}" type="sibTrans" cxnId="{89235F39-BB5B-4A1F-B24F-3F93FF5CBE99}">
      <dgm:prSet/>
      <dgm:spPr/>
    </dgm:pt>
    <dgm:pt modelId="{DDAA2D03-0A44-462E-BDD7-CA61114064BE}">
      <dgm:prSet phldrT="[Текст]" custT="1"/>
      <dgm:spPr/>
      <dgm:t>
        <a:bodyPr/>
        <a:lstStyle/>
        <a:p>
          <a:endParaRPr lang="uk-UA" sz="2400" dirty="0"/>
        </a:p>
      </dgm:t>
    </dgm:pt>
    <dgm:pt modelId="{0B5DAFAD-DAB6-4740-B217-66E53BF6B23A}" type="parTrans" cxnId="{2EC5D542-8ACC-4CAA-9975-5D976F2996F2}">
      <dgm:prSet/>
      <dgm:spPr/>
    </dgm:pt>
    <dgm:pt modelId="{CA902BA5-A5BC-4DED-A3FD-506215569111}" type="sibTrans" cxnId="{2EC5D542-8ACC-4CAA-9975-5D976F2996F2}">
      <dgm:prSet/>
      <dgm:spPr/>
    </dgm:pt>
    <dgm:pt modelId="{08EA8953-8D66-4878-A031-FE270F6C16D3}" type="pres">
      <dgm:prSet presAssocID="{69DD43D3-46EC-4227-872D-7E70417A0C9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494170E-505F-478F-8488-BC8577A25F1D}" type="pres">
      <dgm:prSet presAssocID="{C93A4310-EFC5-4F24-887E-5180F62F4FCE}" presName="composite" presStyleCnt="0"/>
      <dgm:spPr/>
    </dgm:pt>
    <dgm:pt modelId="{2F5F4D6A-03F2-46FB-AA23-447731B63753}" type="pres">
      <dgm:prSet presAssocID="{C93A4310-EFC5-4F24-887E-5180F62F4FC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FCD74EE-651F-4530-8D07-F69BD540EB18}" type="pres">
      <dgm:prSet presAssocID="{C93A4310-EFC5-4F24-887E-5180F62F4FC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01B351-1DCB-471D-9D28-F05CC9B6C52E}" type="pres">
      <dgm:prSet presAssocID="{A040E91A-C6AC-4703-B401-86EB27C26BD6}" presName="sp" presStyleCnt="0"/>
      <dgm:spPr/>
    </dgm:pt>
    <dgm:pt modelId="{44352CAC-71C3-418F-A826-EC83CF75CB4E}" type="pres">
      <dgm:prSet presAssocID="{BA0F1EF8-DCAA-4D18-BEEC-02AB8BFD65FF}" presName="composite" presStyleCnt="0"/>
      <dgm:spPr/>
    </dgm:pt>
    <dgm:pt modelId="{21694FFC-E753-43CE-B055-8335B658DB00}" type="pres">
      <dgm:prSet presAssocID="{BA0F1EF8-DCAA-4D18-BEEC-02AB8BFD65F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CB65778-E601-45D4-818D-7A5620CCB943}" type="pres">
      <dgm:prSet presAssocID="{BA0F1EF8-DCAA-4D18-BEEC-02AB8BFD65F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C011F15-F88B-43C8-872C-E46E42B4F74A}" type="pres">
      <dgm:prSet presAssocID="{E7AD9F5B-48BF-4C99-BF5C-C5377892E2CC}" presName="sp" presStyleCnt="0"/>
      <dgm:spPr/>
    </dgm:pt>
    <dgm:pt modelId="{E7C599E1-27AD-4E83-8ED1-DE36B65A0225}" type="pres">
      <dgm:prSet presAssocID="{449B3AF9-29B5-4FAD-B4D3-3B2727741260}" presName="composite" presStyleCnt="0"/>
      <dgm:spPr/>
    </dgm:pt>
    <dgm:pt modelId="{83787847-E747-4DC0-9881-10EABFF8C854}" type="pres">
      <dgm:prSet presAssocID="{449B3AF9-29B5-4FAD-B4D3-3B272774126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C8118B-2C4B-4A9D-B154-B6D4DA9F3BF1}" type="pres">
      <dgm:prSet presAssocID="{449B3AF9-29B5-4FAD-B4D3-3B272774126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EC5D542-8ACC-4CAA-9975-5D976F2996F2}" srcId="{BA0F1EF8-DCAA-4D18-BEEC-02AB8BFD65FF}" destId="{DDAA2D03-0A44-462E-BDD7-CA61114064BE}" srcOrd="0" destOrd="0" parTransId="{0B5DAFAD-DAB6-4740-B217-66E53BF6B23A}" sibTransId="{CA902BA5-A5BC-4DED-A3FD-506215569111}"/>
    <dgm:cxn modelId="{CCBDABC2-8691-40D9-B7F7-3E689169960A}" type="presOf" srcId="{86E74F85-23D0-444E-BF06-AEBB593AFF6A}" destId="{5FCD74EE-651F-4530-8D07-F69BD540EB18}" srcOrd="0" destOrd="2" presId="urn:microsoft.com/office/officeart/2005/8/layout/chevron2"/>
    <dgm:cxn modelId="{45CFD74A-CFDA-4294-8973-9CA5740A0190}" type="presOf" srcId="{69DD43D3-46EC-4227-872D-7E70417A0C96}" destId="{08EA8953-8D66-4878-A031-FE270F6C16D3}" srcOrd="0" destOrd="0" presId="urn:microsoft.com/office/officeart/2005/8/layout/chevron2"/>
    <dgm:cxn modelId="{B9FD5B98-C078-4A48-A157-7780CDBE37BE}" type="presOf" srcId="{BE0A30C4-523F-4BF9-AB47-8D2A16343A3D}" destId="{5FCD74EE-651F-4530-8D07-F69BD540EB18}" srcOrd="0" destOrd="0" presId="urn:microsoft.com/office/officeart/2005/8/layout/chevron2"/>
    <dgm:cxn modelId="{4D4230E3-2B93-435D-A2BD-2A046B422B11}" type="presOf" srcId="{BA0F1EF8-DCAA-4D18-BEEC-02AB8BFD65FF}" destId="{21694FFC-E753-43CE-B055-8335B658DB00}" srcOrd="0" destOrd="0" presId="urn:microsoft.com/office/officeart/2005/8/layout/chevron2"/>
    <dgm:cxn modelId="{89235F39-BB5B-4A1F-B24F-3F93FF5CBE99}" srcId="{C93A4310-EFC5-4F24-887E-5180F62F4FCE}" destId="{BE0A30C4-523F-4BF9-AB47-8D2A16343A3D}" srcOrd="0" destOrd="0" parTransId="{133C39B8-ECB7-44A3-B5D5-C3848E6F0FD1}" sibTransId="{52DE878E-4F0D-4E26-A3A6-5FBCB12B5F45}"/>
    <dgm:cxn modelId="{DC1D59A9-004C-4512-B3C6-329CA0CA21F7}" type="presOf" srcId="{D450CA5F-0DFD-400C-B8F0-FE852A84D51B}" destId="{5FCD74EE-651F-4530-8D07-F69BD540EB18}" srcOrd="0" destOrd="1" presId="urn:microsoft.com/office/officeart/2005/8/layout/chevron2"/>
    <dgm:cxn modelId="{0AE2131C-1FEB-40DB-BB2A-82963C2CC9BE}" srcId="{69DD43D3-46EC-4227-872D-7E70417A0C96}" destId="{449B3AF9-29B5-4FAD-B4D3-3B2727741260}" srcOrd="2" destOrd="0" parTransId="{01118D19-6522-45FE-A4D9-3302387F0973}" sibTransId="{B7E52818-7A84-43CB-928A-7CD501DE432F}"/>
    <dgm:cxn modelId="{19ED3C01-E942-4DDA-B7E5-5C05B9EED391}" srcId="{C93A4310-EFC5-4F24-887E-5180F62F4FCE}" destId="{D450CA5F-0DFD-400C-B8F0-FE852A84D51B}" srcOrd="1" destOrd="0" parTransId="{A16791D3-C7EA-487A-8C75-0270900F98B9}" sibTransId="{62D76EB1-D610-4DF8-B4DA-D0D38B4D96D3}"/>
    <dgm:cxn modelId="{0B6DB6A2-2AA9-4C9E-862A-73406118487C}" srcId="{C93A4310-EFC5-4F24-887E-5180F62F4FCE}" destId="{86E74F85-23D0-444E-BF06-AEBB593AFF6A}" srcOrd="2" destOrd="0" parTransId="{2C0F607E-91E0-4016-8590-9851D96F059F}" sibTransId="{899F29FF-DA11-45E2-B219-F0A89ABBFA60}"/>
    <dgm:cxn modelId="{081F3760-020F-4B71-851F-68B4C75FAB0E}" srcId="{BA0F1EF8-DCAA-4D18-BEEC-02AB8BFD65FF}" destId="{E4472F67-6F3D-451B-98D2-D76C26413FDF}" srcOrd="1" destOrd="0" parTransId="{752887F3-CB89-4180-86D2-26EFA4856E15}" sibTransId="{24100FDA-BFD9-476C-BEC1-D1D05472C705}"/>
    <dgm:cxn modelId="{8AB0AD08-36EC-4D74-A70E-99468D2E3036}" type="presOf" srcId="{49C1FF85-3521-47F8-AAA1-CBB399A9A6C3}" destId="{3CB65778-E601-45D4-818D-7A5620CCB943}" srcOrd="0" destOrd="2" presId="urn:microsoft.com/office/officeart/2005/8/layout/chevron2"/>
    <dgm:cxn modelId="{67C3585F-5556-4660-A58A-2446AABE385B}" type="presOf" srcId="{DDAA2D03-0A44-462E-BDD7-CA61114064BE}" destId="{3CB65778-E601-45D4-818D-7A5620CCB943}" srcOrd="0" destOrd="0" presId="urn:microsoft.com/office/officeart/2005/8/layout/chevron2"/>
    <dgm:cxn modelId="{AE0B187C-3776-4806-BCD8-197CA046C5E0}" srcId="{449B3AF9-29B5-4FAD-B4D3-3B2727741260}" destId="{AD850CD3-5481-460C-8274-4EAA39AE9BB7}" srcOrd="1" destOrd="0" parTransId="{961EC902-0FCA-4424-BEE3-D563A8596B96}" sibTransId="{4EC06669-9377-42F4-85B0-04B5B267BA33}"/>
    <dgm:cxn modelId="{2D82AA91-E331-4E26-A229-CB8C7C017C54}" srcId="{69DD43D3-46EC-4227-872D-7E70417A0C96}" destId="{BA0F1EF8-DCAA-4D18-BEEC-02AB8BFD65FF}" srcOrd="1" destOrd="0" parTransId="{C0E58F80-31F5-4757-856C-1144682DC736}" sibTransId="{E7AD9F5B-48BF-4C99-BF5C-C5377892E2CC}"/>
    <dgm:cxn modelId="{05E27715-7B84-4DB8-B588-346B72193F46}" type="presOf" srcId="{7E5491E3-0AF9-4290-BC60-79E353B9C067}" destId="{8DC8118B-2C4B-4A9D-B154-B6D4DA9F3BF1}" srcOrd="0" destOrd="0" presId="urn:microsoft.com/office/officeart/2005/8/layout/chevron2"/>
    <dgm:cxn modelId="{22CDFF33-B06B-45BD-8DED-2C49853E0DB8}" type="presOf" srcId="{449B3AF9-29B5-4FAD-B4D3-3B2727741260}" destId="{83787847-E747-4DC0-9881-10EABFF8C854}" srcOrd="0" destOrd="0" presId="urn:microsoft.com/office/officeart/2005/8/layout/chevron2"/>
    <dgm:cxn modelId="{0813A1A4-8C6E-4839-B08E-3ECE2CE1AF4E}" srcId="{BA0F1EF8-DCAA-4D18-BEEC-02AB8BFD65FF}" destId="{49C1FF85-3521-47F8-AAA1-CBB399A9A6C3}" srcOrd="2" destOrd="0" parTransId="{11013167-BF72-47BC-884E-E9A2E4F3B68D}" sibTransId="{0A34C7EC-0B2A-4531-83C1-276C9DB92687}"/>
    <dgm:cxn modelId="{C3D59FDF-ABB1-41B6-9564-D469E52C9FE6}" type="presOf" srcId="{C93A4310-EFC5-4F24-887E-5180F62F4FCE}" destId="{2F5F4D6A-03F2-46FB-AA23-447731B63753}" srcOrd="0" destOrd="0" presId="urn:microsoft.com/office/officeart/2005/8/layout/chevron2"/>
    <dgm:cxn modelId="{53192E35-FB08-49C8-A778-D3EFF88EA076}" type="presOf" srcId="{AD850CD3-5481-460C-8274-4EAA39AE9BB7}" destId="{8DC8118B-2C4B-4A9D-B154-B6D4DA9F3BF1}" srcOrd="0" destOrd="1" presId="urn:microsoft.com/office/officeart/2005/8/layout/chevron2"/>
    <dgm:cxn modelId="{D50E1A0C-58BE-4C27-8F7F-0FA7BCC57D05}" type="presOf" srcId="{E4472F67-6F3D-451B-98D2-D76C26413FDF}" destId="{3CB65778-E601-45D4-818D-7A5620CCB943}" srcOrd="0" destOrd="1" presId="urn:microsoft.com/office/officeart/2005/8/layout/chevron2"/>
    <dgm:cxn modelId="{E8F51D71-1573-41FC-8504-72FA7F268637}" srcId="{69DD43D3-46EC-4227-872D-7E70417A0C96}" destId="{C93A4310-EFC5-4F24-887E-5180F62F4FCE}" srcOrd="0" destOrd="0" parTransId="{388CA153-E025-4634-92CA-71B644BB6B2A}" sibTransId="{A040E91A-C6AC-4703-B401-86EB27C26BD6}"/>
    <dgm:cxn modelId="{3A2FD8F7-7935-4724-A6C6-1EEC898E4E34}" srcId="{449B3AF9-29B5-4FAD-B4D3-3B2727741260}" destId="{7E5491E3-0AF9-4290-BC60-79E353B9C067}" srcOrd="0" destOrd="0" parTransId="{2D93E320-6467-44B0-9DDB-A857F27E97AA}" sibTransId="{24C93397-4C67-4B70-BBF7-938308300D88}"/>
    <dgm:cxn modelId="{B429EBBC-CE1F-4A55-A98D-6D387F0A6F1B}" type="presParOf" srcId="{08EA8953-8D66-4878-A031-FE270F6C16D3}" destId="{1494170E-505F-478F-8488-BC8577A25F1D}" srcOrd="0" destOrd="0" presId="urn:microsoft.com/office/officeart/2005/8/layout/chevron2"/>
    <dgm:cxn modelId="{9D6C14FC-52C9-4152-9ECA-39FE30B88166}" type="presParOf" srcId="{1494170E-505F-478F-8488-BC8577A25F1D}" destId="{2F5F4D6A-03F2-46FB-AA23-447731B63753}" srcOrd="0" destOrd="0" presId="urn:microsoft.com/office/officeart/2005/8/layout/chevron2"/>
    <dgm:cxn modelId="{84AF2F9E-878C-4D8D-9611-1257BAE7A2B7}" type="presParOf" srcId="{1494170E-505F-478F-8488-BC8577A25F1D}" destId="{5FCD74EE-651F-4530-8D07-F69BD540EB18}" srcOrd="1" destOrd="0" presId="urn:microsoft.com/office/officeart/2005/8/layout/chevron2"/>
    <dgm:cxn modelId="{9382CB4F-FD99-4C1E-A09D-755E88B68524}" type="presParOf" srcId="{08EA8953-8D66-4878-A031-FE270F6C16D3}" destId="{8B01B351-1DCB-471D-9D28-F05CC9B6C52E}" srcOrd="1" destOrd="0" presId="urn:microsoft.com/office/officeart/2005/8/layout/chevron2"/>
    <dgm:cxn modelId="{BF6D8892-D912-4B5A-AC91-C06B071B7C38}" type="presParOf" srcId="{08EA8953-8D66-4878-A031-FE270F6C16D3}" destId="{44352CAC-71C3-418F-A826-EC83CF75CB4E}" srcOrd="2" destOrd="0" presId="urn:microsoft.com/office/officeart/2005/8/layout/chevron2"/>
    <dgm:cxn modelId="{DA9EAF05-9003-4584-9592-1A62177C5201}" type="presParOf" srcId="{44352CAC-71C3-418F-A826-EC83CF75CB4E}" destId="{21694FFC-E753-43CE-B055-8335B658DB00}" srcOrd="0" destOrd="0" presId="urn:microsoft.com/office/officeart/2005/8/layout/chevron2"/>
    <dgm:cxn modelId="{1DF8299F-CF47-49B3-B611-7B8EDE54272B}" type="presParOf" srcId="{44352CAC-71C3-418F-A826-EC83CF75CB4E}" destId="{3CB65778-E601-45D4-818D-7A5620CCB943}" srcOrd="1" destOrd="0" presId="urn:microsoft.com/office/officeart/2005/8/layout/chevron2"/>
    <dgm:cxn modelId="{94AE7D3F-F871-4C72-A48B-E42CF339BDF0}" type="presParOf" srcId="{08EA8953-8D66-4878-A031-FE270F6C16D3}" destId="{DC011F15-F88B-43C8-872C-E46E42B4F74A}" srcOrd="3" destOrd="0" presId="urn:microsoft.com/office/officeart/2005/8/layout/chevron2"/>
    <dgm:cxn modelId="{4A08CDFD-898A-41DD-91BD-C01E6420E815}" type="presParOf" srcId="{08EA8953-8D66-4878-A031-FE270F6C16D3}" destId="{E7C599E1-27AD-4E83-8ED1-DE36B65A0225}" srcOrd="4" destOrd="0" presId="urn:microsoft.com/office/officeart/2005/8/layout/chevron2"/>
    <dgm:cxn modelId="{9E6B91A9-A17C-4D61-9C68-D5925C500ECE}" type="presParOf" srcId="{E7C599E1-27AD-4E83-8ED1-DE36B65A0225}" destId="{83787847-E747-4DC0-9881-10EABFF8C854}" srcOrd="0" destOrd="0" presId="urn:microsoft.com/office/officeart/2005/8/layout/chevron2"/>
    <dgm:cxn modelId="{F97B6D9D-6D34-4BE7-9B74-A818B03B69EF}" type="presParOf" srcId="{E7C599E1-27AD-4E83-8ED1-DE36B65A0225}" destId="{8DC8118B-2C4B-4A9D-B154-B6D4DA9F3BF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2E1D05-444C-4543-B7CA-E405E991E3F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047FF07-1634-4A7C-88CB-1177FD9F49A7}">
      <dgm:prSet phldrT="[Текст]" custT="1"/>
      <dgm:spPr/>
      <dgm:t>
        <a:bodyPr/>
        <a:lstStyle/>
        <a:p>
          <a:r>
            <a:rPr lang="uk-UA" sz="1800" dirty="0" smtClean="0"/>
            <a:t>Досягнення поставленої мети</a:t>
          </a:r>
          <a:endParaRPr lang="uk-UA" sz="1800" dirty="0"/>
        </a:p>
      </dgm:t>
    </dgm:pt>
    <dgm:pt modelId="{0BCF4FDB-64D3-40CE-AB36-5FA243C6F62E}" type="parTrans" cxnId="{087D8A4E-63DE-4C2C-9936-3FA332CD5B9C}">
      <dgm:prSet/>
      <dgm:spPr/>
      <dgm:t>
        <a:bodyPr/>
        <a:lstStyle/>
        <a:p>
          <a:endParaRPr lang="uk-UA"/>
        </a:p>
      </dgm:t>
    </dgm:pt>
    <dgm:pt modelId="{1E94D199-E4FB-4090-A787-C8C0DF63D5E7}" type="sibTrans" cxnId="{087D8A4E-63DE-4C2C-9936-3FA332CD5B9C}">
      <dgm:prSet/>
      <dgm:spPr/>
      <dgm:t>
        <a:bodyPr/>
        <a:lstStyle/>
        <a:p>
          <a:endParaRPr lang="uk-UA"/>
        </a:p>
      </dgm:t>
    </dgm:pt>
    <dgm:pt modelId="{45900EC9-79AE-4519-8B48-4B898BC6B34C}">
      <dgm:prSet phldrT="[Текст]" custT="1"/>
      <dgm:spPr/>
      <dgm:t>
        <a:bodyPr/>
        <a:lstStyle/>
        <a:p>
          <a:r>
            <a:rPr lang="uk-UA" sz="1800" i="1" dirty="0" smtClean="0"/>
            <a:t>Створення комфортного психологічного клімату в колективі</a:t>
          </a:r>
          <a:endParaRPr lang="uk-UA" sz="1800" i="1" dirty="0"/>
        </a:p>
      </dgm:t>
    </dgm:pt>
    <dgm:pt modelId="{9703A7DA-7120-40C5-AB7B-EA4823724C9E}" type="parTrans" cxnId="{4AFE56EE-B584-4C0F-BBFF-12BD7EC8FDFB}">
      <dgm:prSet/>
      <dgm:spPr/>
      <dgm:t>
        <a:bodyPr/>
        <a:lstStyle/>
        <a:p>
          <a:endParaRPr lang="uk-UA"/>
        </a:p>
      </dgm:t>
    </dgm:pt>
    <dgm:pt modelId="{C50E7E18-2131-404D-8569-5D994094B77D}" type="sibTrans" cxnId="{4AFE56EE-B584-4C0F-BBFF-12BD7EC8FDFB}">
      <dgm:prSet/>
      <dgm:spPr/>
      <dgm:t>
        <a:bodyPr/>
        <a:lstStyle/>
        <a:p>
          <a:endParaRPr lang="uk-UA"/>
        </a:p>
      </dgm:t>
    </dgm:pt>
    <dgm:pt modelId="{363AECE5-FD91-498C-BC6C-3AE660A49FDE}">
      <dgm:prSet phldrT="[Текст]" custT="1"/>
      <dgm:spPr/>
      <dgm:t>
        <a:bodyPr/>
        <a:lstStyle/>
        <a:p>
          <a:r>
            <a:rPr lang="uk-UA" sz="2000" dirty="0" smtClean="0"/>
            <a:t>Вироблення системи стимулювання та заохочення</a:t>
          </a:r>
          <a:endParaRPr lang="uk-UA" sz="2000" dirty="0"/>
        </a:p>
      </dgm:t>
    </dgm:pt>
    <dgm:pt modelId="{0D2A1CBB-8CFF-419E-B9E0-AD5B2959B085}" type="parTrans" cxnId="{95BAD461-223D-4F23-B332-1E4B76892E67}">
      <dgm:prSet/>
      <dgm:spPr/>
      <dgm:t>
        <a:bodyPr/>
        <a:lstStyle/>
        <a:p>
          <a:endParaRPr lang="uk-UA"/>
        </a:p>
      </dgm:t>
    </dgm:pt>
    <dgm:pt modelId="{BCF6064F-6101-4B43-A0B7-C5CB97E8046C}" type="sibTrans" cxnId="{95BAD461-223D-4F23-B332-1E4B76892E67}">
      <dgm:prSet/>
      <dgm:spPr/>
      <dgm:t>
        <a:bodyPr/>
        <a:lstStyle/>
        <a:p>
          <a:endParaRPr lang="uk-UA"/>
        </a:p>
      </dgm:t>
    </dgm:pt>
    <dgm:pt modelId="{7DCCF42B-B341-463E-B2C4-55BD7DC3ECF4}">
      <dgm:prSet phldrT="[Текст]" custT="1"/>
      <dgm:spPr/>
      <dgm:t>
        <a:bodyPr/>
        <a:lstStyle/>
        <a:p>
          <a:pPr algn="ctr"/>
          <a:r>
            <a:rPr lang="uk-UA" sz="2000" dirty="0" smtClean="0"/>
            <a:t>Підвищення результативності</a:t>
          </a:r>
          <a:r>
            <a:rPr lang="uk-UA" sz="2400" dirty="0" smtClean="0"/>
            <a:t> </a:t>
          </a:r>
          <a:r>
            <a:rPr lang="uk-UA" sz="2000" dirty="0" smtClean="0"/>
            <a:t>роботи окремого </a:t>
          </a:r>
          <a:r>
            <a:rPr lang="uk-UA" sz="2000" dirty="0" err="1" smtClean="0"/>
            <a:t>педпрацівника</a:t>
          </a:r>
          <a:r>
            <a:rPr lang="uk-UA" sz="2000" dirty="0" smtClean="0"/>
            <a:t> і колективу у цілому</a:t>
          </a:r>
          <a:endParaRPr lang="uk-UA" sz="2000" dirty="0"/>
        </a:p>
      </dgm:t>
    </dgm:pt>
    <dgm:pt modelId="{9B77446A-3C09-4C8C-A731-AB82B41874B4}" type="parTrans" cxnId="{3279841E-0ADC-4041-9485-67B1E09A3949}">
      <dgm:prSet/>
      <dgm:spPr/>
      <dgm:t>
        <a:bodyPr/>
        <a:lstStyle/>
        <a:p>
          <a:endParaRPr lang="uk-UA"/>
        </a:p>
      </dgm:t>
    </dgm:pt>
    <dgm:pt modelId="{73828D26-E6D7-4340-8BC3-054DBDC4D808}" type="sibTrans" cxnId="{3279841E-0ADC-4041-9485-67B1E09A3949}">
      <dgm:prSet/>
      <dgm:spPr/>
      <dgm:t>
        <a:bodyPr/>
        <a:lstStyle/>
        <a:p>
          <a:endParaRPr lang="uk-UA"/>
        </a:p>
      </dgm:t>
    </dgm:pt>
    <dgm:pt modelId="{E84DBBBE-4297-4E9E-9EEE-569BAC4B7D0E}">
      <dgm:prSet phldrT="[Текст]" custT="1"/>
      <dgm:spPr/>
      <dgm:t>
        <a:bodyPr/>
        <a:lstStyle/>
        <a:p>
          <a:r>
            <a:rPr lang="uk-UA" sz="1800" i="1" dirty="0" smtClean="0"/>
            <a:t>Утвердження позитивного іміджу ДНЗ</a:t>
          </a:r>
          <a:endParaRPr lang="uk-UA" sz="1800" i="1" dirty="0"/>
        </a:p>
      </dgm:t>
    </dgm:pt>
    <dgm:pt modelId="{013C8FFB-B30B-481A-8D37-F79061EA4F20}" type="parTrans" cxnId="{B1CC7347-6AC7-4CEF-A44F-8525A1100702}">
      <dgm:prSet/>
      <dgm:spPr/>
      <dgm:t>
        <a:bodyPr/>
        <a:lstStyle/>
        <a:p>
          <a:endParaRPr lang="uk-UA"/>
        </a:p>
      </dgm:t>
    </dgm:pt>
    <dgm:pt modelId="{18A8AB60-35F0-42D0-ACBF-1C926A5DFF1A}" type="sibTrans" cxnId="{B1CC7347-6AC7-4CEF-A44F-8525A1100702}">
      <dgm:prSet/>
      <dgm:spPr/>
      <dgm:t>
        <a:bodyPr/>
        <a:lstStyle/>
        <a:p>
          <a:endParaRPr lang="uk-UA"/>
        </a:p>
      </dgm:t>
    </dgm:pt>
    <dgm:pt modelId="{DC162FB5-2491-4781-82A4-54F7CB2FA594}" type="pres">
      <dgm:prSet presAssocID="{C12E1D05-444C-4543-B7CA-E405E991E3F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8C028B5-9D63-41AC-97C0-7E0E522667F9}" type="pres">
      <dgm:prSet presAssocID="{F047FF07-1634-4A7C-88CB-1177FD9F49A7}" presName="node" presStyleLbl="node1" presStyleIdx="0" presStyleCnt="5" custScaleX="257252" custScaleY="11047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84F14A-EAEE-4EF4-B2BC-AD700BFEB833}" type="pres">
      <dgm:prSet presAssocID="{1E94D199-E4FB-4090-A787-C8C0DF63D5E7}" presName="sibTrans" presStyleLbl="sibTrans2D1" presStyleIdx="0" presStyleCnt="5"/>
      <dgm:spPr/>
      <dgm:t>
        <a:bodyPr/>
        <a:lstStyle/>
        <a:p>
          <a:endParaRPr lang="uk-UA"/>
        </a:p>
      </dgm:t>
    </dgm:pt>
    <dgm:pt modelId="{3EF35123-CC3E-4869-890B-64708967EF40}" type="pres">
      <dgm:prSet presAssocID="{1E94D199-E4FB-4090-A787-C8C0DF63D5E7}" presName="connectorText" presStyleLbl="sibTrans2D1" presStyleIdx="0" presStyleCnt="5"/>
      <dgm:spPr/>
      <dgm:t>
        <a:bodyPr/>
        <a:lstStyle/>
        <a:p>
          <a:endParaRPr lang="uk-UA"/>
        </a:p>
      </dgm:t>
    </dgm:pt>
    <dgm:pt modelId="{549552C6-0909-4870-A4EC-24A763A0C031}" type="pres">
      <dgm:prSet presAssocID="{45900EC9-79AE-4519-8B48-4B898BC6B34C}" presName="node" presStyleLbl="node1" presStyleIdx="1" presStyleCnt="5" custScaleX="25889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CF509A5-2ED5-4DD4-A20E-A8D04A3DE11A}" type="pres">
      <dgm:prSet presAssocID="{C50E7E18-2131-404D-8569-5D994094B77D}" presName="sibTrans" presStyleLbl="sibTrans2D1" presStyleIdx="1" presStyleCnt="5" custLinFactX="100000" custLinFactNeighborX="118189" custLinFactNeighborY="-8589"/>
      <dgm:spPr/>
      <dgm:t>
        <a:bodyPr/>
        <a:lstStyle/>
        <a:p>
          <a:endParaRPr lang="uk-UA"/>
        </a:p>
      </dgm:t>
    </dgm:pt>
    <dgm:pt modelId="{AAA7A779-00DB-4AEE-87D7-19BCF781BBBA}" type="pres">
      <dgm:prSet presAssocID="{C50E7E18-2131-404D-8569-5D994094B77D}" presName="connectorText" presStyleLbl="sibTrans2D1" presStyleIdx="1" presStyleCnt="5"/>
      <dgm:spPr/>
      <dgm:t>
        <a:bodyPr/>
        <a:lstStyle/>
        <a:p>
          <a:endParaRPr lang="uk-UA"/>
        </a:p>
      </dgm:t>
    </dgm:pt>
    <dgm:pt modelId="{1897AA03-1D85-4905-A363-EAE3EFB2F9A7}" type="pres">
      <dgm:prSet presAssocID="{363AECE5-FD91-498C-BC6C-3AE660A49FDE}" presName="node" presStyleLbl="node1" presStyleIdx="2" presStyleCnt="5" custScaleX="282699" custScaleY="128541" custRadScaleRad="159611" custRadScaleInc="-654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175BE6-3563-44A9-8802-7988470B9D39}" type="pres">
      <dgm:prSet presAssocID="{BCF6064F-6101-4B43-A0B7-C5CB97E8046C}" presName="sibTrans" presStyleLbl="sibTrans2D1" presStyleIdx="2" presStyleCnt="5"/>
      <dgm:spPr/>
      <dgm:t>
        <a:bodyPr/>
        <a:lstStyle/>
        <a:p>
          <a:endParaRPr lang="uk-UA"/>
        </a:p>
      </dgm:t>
    </dgm:pt>
    <dgm:pt modelId="{20404C1A-7D81-452C-8F40-302F32D50A4E}" type="pres">
      <dgm:prSet presAssocID="{BCF6064F-6101-4B43-A0B7-C5CB97E8046C}" presName="connectorText" presStyleLbl="sibTrans2D1" presStyleIdx="2" presStyleCnt="5"/>
      <dgm:spPr/>
      <dgm:t>
        <a:bodyPr/>
        <a:lstStyle/>
        <a:p>
          <a:endParaRPr lang="uk-UA"/>
        </a:p>
      </dgm:t>
    </dgm:pt>
    <dgm:pt modelId="{2FCA6977-51E4-4E5F-B3B6-0724C3B4F895}" type="pres">
      <dgm:prSet presAssocID="{7DCCF42B-B341-463E-B2C4-55BD7DC3ECF4}" presName="node" presStyleLbl="node1" presStyleIdx="3" presStyleCnt="5" custScaleX="316089" custScaleY="131374" custRadScaleRad="149676" custRadScaleInc="6607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736F896-F508-4B65-8E66-24E8124F6E40}" type="pres">
      <dgm:prSet presAssocID="{73828D26-E6D7-4340-8BC3-054DBDC4D808}" presName="sibTrans" presStyleLbl="sibTrans2D1" presStyleIdx="3" presStyleCnt="5" custLinFactX="-100000" custLinFactNeighborX="-180375" custLinFactNeighborY="-23742"/>
      <dgm:spPr/>
      <dgm:t>
        <a:bodyPr/>
        <a:lstStyle/>
        <a:p>
          <a:endParaRPr lang="uk-UA"/>
        </a:p>
      </dgm:t>
    </dgm:pt>
    <dgm:pt modelId="{39F58CF3-CAB9-4C18-9957-A4D02CB591E2}" type="pres">
      <dgm:prSet presAssocID="{73828D26-E6D7-4340-8BC3-054DBDC4D808}" presName="connectorText" presStyleLbl="sibTrans2D1" presStyleIdx="3" presStyleCnt="5"/>
      <dgm:spPr/>
      <dgm:t>
        <a:bodyPr/>
        <a:lstStyle/>
        <a:p>
          <a:endParaRPr lang="uk-UA"/>
        </a:p>
      </dgm:t>
    </dgm:pt>
    <dgm:pt modelId="{9DDBC214-00AF-41F7-99F5-DF6B19D7428F}" type="pres">
      <dgm:prSet presAssocID="{E84DBBBE-4297-4E9E-9EEE-569BAC4B7D0E}" presName="node" presStyleLbl="node1" presStyleIdx="4" presStyleCnt="5" custScaleX="254626" custScaleY="119282" custRadScaleRad="94304" custRadScaleInc="-276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E6752A-DCF6-43E9-8209-58EAA607A581}" type="pres">
      <dgm:prSet presAssocID="{18A8AB60-35F0-42D0-ACBF-1C926A5DFF1A}" presName="sibTrans" presStyleLbl="sibTrans2D1" presStyleIdx="4" presStyleCnt="5"/>
      <dgm:spPr/>
      <dgm:t>
        <a:bodyPr/>
        <a:lstStyle/>
        <a:p>
          <a:endParaRPr lang="uk-UA"/>
        </a:p>
      </dgm:t>
    </dgm:pt>
    <dgm:pt modelId="{4302CB6F-5A28-40F3-9B56-DFE2D4DDA0D8}" type="pres">
      <dgm:prSet presAssocID="{18A8AB60-35F0-42D0-ACBF-1C926A5DFF1A}" presName="connectorText" presStyleLbl="sibTrans2D1" presStyleIdx="4" presStyleCnt="5"/>
      <dgm:spPr/>
      <dgm:t>
        <a:bodyPr/>
        <a:lstStyle/>
        <a:p>
          <a:endParaRPr lang="uk-UA"/>
        </a:p>
      </dgm:t>
    </dgm:pt>
  </dgm:ptLst>
  <dgm:cxnLst>
    <dgm:cxn modelId="{4AFE56EE-B584-4C0F-BBFF-12BD7EC8FDFB}" srcId="{C12E1D05-444C-4543-B7CA-E405E991E3FE}" destId="{45900EC9-79AE-4519-8B48-4B898BC6B34C}" srcOrd="1" destOrd="0" parTransId="{9703A7DA-7120-40C5-AB7B-EA4823724C9E}" sibTransId="{C50E7E18-2131-404D-8569-5D994094B77D}"/>
    <dgm:cxn modelId="{394DFDDF-0BE2-4E14-9390-E091F4B0143D}" type="presOf" srcId="{73828D26-E6D7-4340-8BC3-054DBDC4D808}" destId="{2736F896-F508-4B65-8E66-24E8124F6E40}" srcOrd="0" destOrd="0" presId="urn:microsoft.com/office/officeart/2005/8/layout/cycle2"/>
    <dgm:cxn modelId="{849D4F8F-DFDE-43B8-B553-34E6E69ECBBE}" type="presOf" srcId="{1E94D199-E4FB-4090-A787-C8C0DF63D5E7}" destId="{BB84F14A-EAEE-4EF4-B2BC-AD700BFEB833}" srcOrd="0" destOrd="0" presId="urn:microsoft.com/office/officeart/2005/8/layout/cycle2"/>
    <dgm:cxn modelId="{1E1B6903-C375-4EE1-952E-DFC5347651F6}" type="presOf" srcId="{73828D26-E6D7-4340-8BC3-054DBDC4D808}" destId="{39F58CF3-CAB9-4C18-9957-A4D02CB591E2}" srcOrd="1" destOrd="0" presId="urn:microsoft.com/office/officeart/2005/8/layout/cycle2"/>
    <dgm:cxn modelId="{A076D463-6534-4762-9F20-3FE827929C84}" type="presOf" srcId="{C50E7E18-2131-404D-8569-5D994094B77D}" destId="{AAA7A779-00DB-4AEE-87D7-19BCF781BBBA}" srcOrd="1" destOrd="0" presId="urn:microsoft.com/office/officeart/2005/8/layout/cycle2"/>
    <dgm:cxn modelId="{52B44703-1096-4BBB-9635-57BFBAE32F6A}" type="presOf" srcId="{BCF6064F-6101-4B43-A0B7-C5CB97E8046C}" destId="{95175BE6-3563-44A9-8802-7988470B9D39}" srcOrd="0" destOrd="0" presId="urn:microsoft.com/office/officeart/2005/8/layout/cycle2"/>
    <dgm:cxn modelId="{B1CC7347-6AC7-4CEF-A44F-8525A1100702}" srcId="{C12E1D05-444C-4543-B7CA-E405E991E3FE}" destId="{E84DBBBE-4297-4E9E-9EEE-569BAC4B7D0E}" srcOrd="4" destOrd="0" parTransId="{013C8FFB-B30B-481A-8D37-F79061EA4F20}" sibTransId="{18A8AB60-35F0-42D0-ACBF-1C926A5DFF1A}"/>
    <dgm:cxn modelId="{4DBD6A19-C10C-4F0A-B73A-23F31C9E8F14}" type="presOf" srcId="{C50E7E18-2131-404D-8569-5D994094B77D}" destId="{0CF509A5-2ED5-4DD4-A20E-A8D04A3DE11A}" srcOrd="0" destOrd="0" presId="urn:microsoft.com/office/officeart/2005/8/layout/cycle2"/>
    <dgm:cxn modelId="{1D2599BE-7E81-4CCB-8B57-25EBFFDED5D9}" type="presOf" srcId="{E84DBBBE-4297-4E9E-9EEE-569BAC4B7D0E}" destId="{9DDBC214-00AF-41F7-99F5-DF6B19D7428F}" srcOrd="0" destOrd="0" presId="urn:microsoft.com/office/officeart/2005/8/layout/cycle2"/>
    <dgm:cxn modelId="{3279841E-0ADC-4041-9485-67B1E09A3949}" srcId="{C12E1D05-444C-4543-B7CA-E405E991E3FE}" destId="{7DCCF42B-B341-463E-B2C4-55BD7DC3ECF4}" srcOrd="3" destOrd="0" parTransId="{9B77446A-3C09-4C8C-A731-AB82B41874B4}" sibTransId="{73828D26-E6D7-4340-8BC3-054DBDC4D808}"/>
    <dgm:cxn modelId="{9CFE192C-F35C-48D3-8437-F1FFB46840E5}" type="presOf" srcId="{BCF6064F-6101-4B43-A0B7-C5CB97E8046C}" destId="{20404C1A-7D81-452C-8F40-302F32D50A4E}" srcOrd="1" destOrd="0" presId="urn:microsoft.com/office/officeart/2005/8/layout/cycle2"/>
    <dgm:cxn modelId="{087D8A4E-63DE-4C2C-9936-3FA332CD5B9C}" srcId="{C12E1D05-444C-4543-B7CA-E405E991E3FE}" destId="{F047FF07-1634-4A7C-88CB-1177FD9F49A7}" srcOrd="0" destOrd="0" parTransId="{0BCF4FDB-64D3-40CE-AB36-5FA243C6F62E}" sibTransId="{1E94D199-E4FB-4090-A787-C8C0DF63D5E7}"/>
    <dgm:cxn modelId="{F16D538D-7211-4BBA-83D4-C98B4D1CB147}" type="presOf" srcId="{45900EC9-79AE-4519-8B48-4B898BC6B34C}" destId="{549552C6-0909-4870-A4EC-24A763A0C031}" srcOrd="0" destOrd="0" presId="urn:microsoft.com/office/officeart/2005/8/layout/cycle2"/>
    <dgm:cxn modelId="{23F3C50A-A1AA-48BD-9275-D90DB6D451B1}" type="presOf" srcId="{F047FF07-1634-4A7C-88CB-1177FD9F49A7}" destId="{F8C028B5-9D63-41AC-97C0-7E0E522667F9}" srcOrd="0" destOrd="0" presId="urn:microsoft.com/office/officeart/2005/8/layout/cycle2"/>
    <dgm:cxn modelId="{0ABCC10A-8E25-4F51-80F7-1DCA80F88EF2}" type="presOf" srcId="{1E94D199-E4FB-4090-A787-C8C0DF63D5E7}" destId="{3EF35123-CC3E-4869-890B-64708967EF40}" srcOrd="1" destOrd="0" presId="urn:microsoft.com/office/officeart/2005/8/layout/cycle2"/>
    <dgm:cxn modelId="{0536A081-50E7-478A-89EE-77606B5BF7B0}" type="presOf" srcId="{18A8AB60-35F0-42D0-ACBF-1C926A5DFF1A}" destId="{9DE6752A-DCF6-43E9-8209-58EAA607A581}" srcOrd="0" destOrd="0" presId="urn:microsoft.com/office/officeart/2005/8/layout/cycle2"/>
    <dgm:cxn modelId="{95BAD461-223D-4F23-B332-1E4B76892E67}" srcId="{C12E1D05-444C-4543-B7CA-E405E991E3FE}" destId="{363AECE5-FD91-498C-BC6C-3AE660A49FDE}" srcOrd="2" destOrd="0" parTransId="{0D2A1CBB-8CFF-419E-B9E0-AD5B2959B085}" sibTransId="{BCF6064F-6101-4B43-A0B7-C5CB97E8046C}"/>
    <dgm:cxn modelId="{1FC57E19-2F56-4E97-A83A-B17E27BE9497}" type="presOf" srcId="{363AECE5-FD91-498C-BC6C-3AE660A49FDE}" destId="{1897AA03-1D85-4905-A363-EAE3EFB2F9A7}" srcOrd="0" destOrd="0" presId="urn:microsoft.com/office/officeart/2005/8/layout/cycle2"/>
    <dgm:cxn modelId="{3A96B03F-DEF6-42AC-8B30-F2F545C24962}" type="presOf" srcId="{7DCCF42B-B341-463E-B2C4-55BD7DC3ECF4}" destId="{2FCA6977-51E4-4E5F-B3B6-0724C3B4F895}" srcOrd="0" destOrd="0" presId="urn:microsoft.com/office/officeart/2005/8/layout/cycle2"/>
    <dgm:cxn modelId="{5E1073FE-7F23-44A0-8837-5F9C17B749F9}" type="presOf" srcId="{C12E1D05-444C-4543-B7CA-E405E991E3FE}" destId="{DC162FB5-2491-4781-82A4-54F7CB2FA594}" srcOrd="0" destOrd="0" presId="urn:microsoft.com/office/officeart/2005/8/layout/cycle2"/>
    <dgm:cxn modelId="{F1E71495-C3D9-44C8-9652-78750CC7023F}" type="presOf" srcId="{18A8AB60-35F0-42D0-ACBF-1C926A5DFF1A}" destId="{4302CB6F-5A28-40F3-9B56-DFE2D4DDA0D8}" srcOrd="1" destOrd="0" presId="urn:microsoft.com/office/officeart/2005/8/layout/cycle2"/>
    <dgm:cxn modelId="{24E7517B-5C5F-436C-B6EE-7E34A14FE39E}" type="presParOf" srcId="{DC162FB5-2491-4781-82A4-54F7CB2FA594}" destId="{F8C028B5-9D63-41AC-97C0-7E0E522667F9}" srcOrd="0" destOrd="0" presId="urn:microsoft.com/office/officeart/2005/8/layout/cycle2"/>
    <dgm:cxn modelId="{9682E24E-B24C-4FC7-994C-3B1153F1512E}" type="presParOf" srcId="{DC162FB5-2491-4781-82A4-54F7CB2FA594}" destId="{BB84F14A-EAEE-4EF4-B2BC-AD700BFEB833}" srcOrd="1" destOrd="0" presId="urn:microsoft.com/office/officeart/2005/8/layout/cycle2"/>
    <dgm:cxn modelId="{E9880921-93C1-430D-90DE-FA34F80E6AA6}" type="presParOf" srcId="{BB84F14A-EAEE-4EF4-B2BC-AD700BFEB833}" destId="{3EF35123-CC3E-4869-890B-64708967EF40}" srcOrd="0" destOrd="0" presId="urn:microsoft.com/office/officeart/2005/8/layout/cycle2"/>
    <dgm:cxn modelId="{FE0EB461-B4F5-4A0E-A516-A5F958EDC8B6}" type="presParOf" srcId="{DC162FB5-2491-4781-82A4-54F7CB2FA594}" destId="{549552C6-0909-4870-A4EC-24A763A0C031}" srcOrd="2" destOrd="0" presId="urn:microsoft.com/office/officeart/2005/8/layout/cycle2"/>
    <dgm:cxn modelId="{FAB2E420-BA0D-4FDF-9828-23850BBCD16C}" type="presParOf" srcId="{DC162FB5-2491-4781-82A4-54F7CB2FA594}" destId="{0CF509A5-2ED5-4DD4-A20E-A8D04A3DE11A}" srcOrd="3" destOrd="0" presId="urn:microsoft.com/office/officeart/2005/8/layout/cycle2"/>
    <dgm:cxn modelId="{74753FB6-B432-46C1-AC73-11DC7ECF44CC}" type="presParOf" srcId="{0CF509A5-2ED5-4DD4-A20E-A8D04A3DE11A}" destId="{AAA7A779-00DB-4AEE-87D7-19BCF781BBBA}" srcOrd="0" destOrd="0" presId="urn:microsoft.com/office/officeart/2005/8/layout/cycle2"/>
    <dgm:cxn modelId="{27B37FE9-064A-49DD-8DF8-3BD05F374508}" type="presParOf" srcId="{DC162FB5-2491-4781-82A4-54F7CB2FA594}" destId="{1897AA03-1D85-4905-A363-EAE3EFB2F9A7}" srcOrd="4" destOrd="0" presId="urn:microsoft.com/office/officeart/2005/8/layout/cycle2"/>
    <dgm:cxn modelId="{63A77B71-6EC5-4F8A-A5FF-0F42C203EE10}" type="presParOf" srcId="{DC162FB5-2491-4781-82A4-54F7CB2FA594}" destId="{95175BE6-3563-44A9-8802-7988470B9D39}" srcOrd="5" destOrd="0" presId="urn:microsoft.com/office/officeart/2005/8/layout/cycle2"/>
    <dgm:cxn modelId="{0015BECE-3166-4407-9EBC-FC1B1F695466}" type="presParOf" srcId="{95175BE6-3563-44A9-8802-7988470B9D39}" destId="{20404C1A-7D81-452C-8F40-302F32D50A4E}" srcOrd="0" destOrd="0" presId="urn:microsoft.com/office/officeart/2005/8/layout/cycle2"/>
    <dgm:cxn modelId="{E6FBEB6F-3A9A-4017-95B8-97DAAA0C7E6B}" type="presParOf" srcId="{DC162FB5-2491-4781-82A4-54F7CB2FA594}" destId="{2FCA6977-51E4-4E5F-B3B6-0724C3B4F895}" srcOrd="6" destOrd="0" presId="urn:microsoft.com/office/officeart/2005/8/layout/cycle2"/>
    <dgm:cxn modelId="{12CE3F39-9C4D-4BB6-9236-7C1CED871AC0}" type="presParOf" srcId="{DC162FB5-2491-4781-82A4-54F7CB2FA594}" destId="{2736F896-F508-4B65-8E66-24E8124F6E40}" srcOrd="7" destOrd="0" presId="urn:microsoft.com/office/officeart/2005/8/layout/cycle2"/>
    <dgm:cxn modelId="{E00427B7-F27D-49F4-8CEA-51333A5BE9E1}" type="presParOf" srcId="{2736F896-F508-4B65-8E66-24E8124F6E40}" destId="{39F58CF3-CAB9-4C18-9957-A4D02CB591E2}" srcOrd="0" destOrd="0" presId="urn:microsoft.com/office/officeart/2005/8/layout/cycle2"/>
    <dgm:cxn modelId="{9206B804-E05E-4312-AF96-B0A23C69B0E7}" type="presParOf" srcId="{DC162FB5-2491-4781-82A4-54F7CB2FA594}" destId="{9DDBC214-00AF-41F7-99F5-DF6B19D7428F}" srcOrd="8" destOrd="0" presId="urn:microsoft.com/office/officeart/2005/8/layout/cycle2"/>
    <dgm:cxn modelId="{10EC42A2-841D-462A-8596-AF3C9002525A}" type="presParOf" srcId="{DC162FB5-2491-4781-82A4-54F7CB2FA594}" destId="{9DE6752A-DCF6-43E9-8209-58EAA607A581}" srcOrd="9" destOrd="0" presId="urn:microsoft.com/office/officeart/2005/8/layout/cycle2"/>
    <dgm:cxn modelId="{A2AE5533-9715-4B09-BB5E-DD3A5A958DD1}" type="presParOf" srcId="{9DE6752A-DCF6-43E9-8209-58EAA607A581}" destId="{4302CB6F-5A28-40F3-9B56-DFE2D4DDA0D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055E56-5453-4A7F-927E-E483E6C0910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A6D4A86-E4D6-403F-9815-6BE259D8AA18}">
      <dgm:prSet phldrT="[Текст]" custT="1"/>
      <dgm:spPr/>
      <dgm:t>
        <a:bodyPr/>
        <a:lstStyle/>
        <a:p>
          <a:r>
            <a:rPr lang="uk-UA" sz="2000" dirty="0" smtClean="0"/>
            <a:t>Систематичне оволодіння методологічними знаннями</a:t>
          </a:r>
          <a:endParaRPr lang="uk-UA" sz="2000" dirty="0"/>
        </a:p>
      </dgm:t>
    </dgm:pt>
    <dgm:pt modelId="{60E5D69F-1794-4390-9EE3-0A7BC5AA74A6}" type="parTrans" cxnId="{145692A0-A06C-4D09-A5E5-90AE8D5FAB55}">
      <dgm:prSet/>
      <dgm:spPr/>
      <dgm:t>
        <a:bodyPr/>
        <a:lstStyle/>
        <a:p>
          <a:endParaRPr lang="uk-UA"/>
        </a:p>
      </dgm:t>
    </dgm:pt>
    <dgm:pt modelId="{21AE8FA3-6B83-4BE7-9673-ECBC6A4D1693}" type="sibTrans" cxnId="{145692A0-A06C-4D09-A5E5-90AE8D5FAB55}">
      <dgm:prSet/>
      <dgm:spPr/>
      <dgm:t>
        <a:bodyPr/>
        <a:lstStyle/>
        <a:p>
          <a:endParaRPr lang="uk-UA"/>
        </a:p>
      </dgm:t>
    </dgm:pt>
    <dgm:pt modelId="{7A0EE5ED-9707-4F0E-8B61-47F936109E0B}">
      <dgm:prSet phldrT="[Текст]" custT="1"/>
      <dgm:spPr/>
      <dgm:t>
        <a:bodyPr/>
        <a:lstStyle/>
        <a:p>
          <a:r>
            <a:rPr lang="uk-UA" sz="2000" dirty="0" smtClean="0"/>
            <a:t>Постійний аналіз стану  освітнього процесу  у ДНЗ</a:t>
          </a:r>
          <a:endParaRPr lang="uk-UA" sz="2000" dirty="0"/>
        </a:p>
      </dgm:t>
    </dgm:pt>
    <dgm:pt modelId="{6C075556-4A7B-4533-BBF1-A4E3BEA65331}" type="parTrans" cxnId="{71E26E8B-2978-451A-937B-E11E35B01DFD}">
      <dgm:prSet/>
      <dgm:spPr/>
      <dgm:t>
        <a:bodyPr/>
        <a:lstStyle/>
        <a:p>
          <a:endParaRPr lang="uk-UA"/>
        </a:p>
      </dgm:t>
    </dgm:pt>
    <dgm:pt modelId="{A9770C22-3AEF-452D-B860-38F2A637E0C9}" type="sibTrans" cxnId="{71E26E8B-2978-451A-937B-E11E35B01DFD}">
      <dgm:prSet/>
      <dgm:spPr/>
      <dgm:t>
        <a:bodyPr/>
        <a:lstStyle/>
        <a:p>
          <a:endParaRPr lang="uk-UA"/>
        </a:p>
      </dgm:t>
    </dgm:pt>
    <dgm:pt modelId="{57668D7C-2460-4F89-A1B8-E9491AD0C5B4}">
      <dgm:prSet phldrT="[Текст]" custT="1"/>
      <dgm:spPr/>
      <dgm:t>
        <a:bodyPr/>
        <a:lstStyle/>
        <a:p>
          <a:r>
            <a:rPr lang="uk-UA" sz="2000" dirty="0" smtClean="0"/>
            <a:t>Оволодіння дослідницькими вміннями  і прийомами</a:t>
          </a:r>
          <a:endParaRPr lang="uk-UA" sz="2000" dirty="0"/>
        </a:p>
      </dgm:t>
    </dgm:pt>
    <dgm:pt modelId="{1B5B7DCE-32ED-46BC-97BF-E77C90558FFE}" type="parTrans" cxnId="{9D57F0B6-3DAC-4709-9945-4CE926A90D3A}">
      <dgm:prSet/>
      <dgm:spPr/>
      <dgm:t>
        <a:bodyPr/>
        <a:lstStyle/>
        <a:p>
          <a:endParaRPr lang="uk-UA"/>
        </a:p>
      </dgm:t>
    </dgm:pt>
    <dgm:pt modelId="{BAEEFDA6-95EE-402C-98CC-5C692D64F8F0}" type="sibTrans" cxnId="{9D57F0B6-3DAC-4709-9945-4CE926A90D3A}">
      <dgm:prSet/>
      <dgm:spPr/>
      <dgm:t>
        <a:bodyPr/>
        <a:lstStyle/>
        <a:p>
          <a:endParaRPr lang="uk-UA"/>
        </a:p>
      </dgm:t>
    </dgm:pt>
    <dgm:pt modelId="{CF167DFA-2B80-45A9-AB8A-492573977546}">
      <dgm:prSet phldrT="[Текст]" custT="1"/>
      <dgm:spPr/>
      <dgm:t>
        <a:bodyPr/>
        <a:lstStyle/>
        <a:p>
          <a:r>
            <a:rPr lang="uk-UA" sz="2000" dirty="0" smtClean="0"/>
            <a:t>Удосконалення освітнього процесу завдяки використанню у педагогічній	 діяльності сучасних досягнень, ППД</a:t>
          </a:r>
          <a:endParaRPr lang="uk-UA" sz="2000" dirty="0"/>
        </a:p>
      </dgm:t>
    </dgm:pt>
    <dgm:pt modelId="{D456C843-195B-4A1A-866B-3E63CD0F44F8}" type="parTrans" cxnId="{58A0D04E-B7BF-42AE-AB7F-AD92AA7C6AC8}">
      <dgm:prSet/>
      <dgm:spPr/>
      <dgm:t>
        <a:bodyPr/>
        <a:lstStyle/>
        <a:p>
          <a:endParaRPr lang="uk-UA"/>
        </a:p>
      </dgm:t>
    </dgm:pt>
    <dgm:pt modelId="{4E99CE20-DE79-4692-B382-4104870CAFF7}" type="sibTrans" cxnId="{58A0D04E-B7BF-42AE-AB7F-AD92AA7C6AC8}">
      <dgm:prSet/>
      <dgm:spPr/>
      <dgm:t>
        <a:bodyPr/>
        <a:lstStyle/>
        <a:p>
          <a:endParaRPr lang="uk-UA"/>
        </a:p>
      </dgm:t>
    </dgm:pt>
    <dgm:pt modelId="{F7491AB6-46D2-4A96-8CC3-C5664B86F000}" type="pres">
      <dgm:prSet presAssocID="{D2055E56-5453-4A7F-927E-E483E6C091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9F45D1E-3EEE-43D9-B153-AAC17722E3BA}" type="pres">
      <dgm:prSet presAssocID="{6A6D4A86-E4D6-403F-9815-6BE259D8AA18}" presName="node" presStyleLbl="node1" presStyleIdx="0" presStyleCnt="4" custScaleX="369859" custScaleY="12333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83DD835-542D-496E-845E-AE5C8CB710F3}" type="pres">
      <dgm:prSet presAssocID="{21AE8FA3-6B83-4BE7-9673-ECBC6A4D1693}" presName="sibTrans" presStyleLbl="sibTrans2D1" presStyleIdx="0" presStyleCnt="4"/>
      <dgm:spPr/>
      <dgm:t>
        <a:bodyPr/>
        <a:lstStyle/>
        <a:p>
          <a:endParaRPr lang="uk-UA"/>
        </a:p>
      </dgm:t>
    </dgm:pt>
    <dgm:pt modelId="{73E36CD6-1C95-4DB4-BD20-7E3215CB2CC6}" type="pres">
      <dgm:prSet presAssocID="{21AE8FA3-6B83-4BE7-9673-ECBC6A4D1693}" presName="connectorText" presStyleLbl="sibTrans2D1" presStyleIdx="0" presStyleCnt="4"/>
      <dgm:spPr/>
      <dgm:t>
        <a:bodyPr/>
        <a:lstStyle/>
        <a:p>
          <a:endParaRPr lang="uk-UA"/>
        </a:p>
      </dgm:t>
    </dgm:pt>
    <dgm:pt modelId="{D1802CD1-3698-4228-A6DB-0FA2331BE804}" type="pres">
      <dgm:prSet presAssocID="{7A0EE5ED-9707-4F0E-8B61-47F936109E0B}" presName="node" presStyleLbl="node1" presStyleIdx="1" presStyleCnt="4" custScaleX="277288" custScaleY="120782" custRadScaleRad="158445" custRadScaleInc="-84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F385C84-E534-4B14-B0AF-4A0FFDEBE172}" type="pres">
      <dgm:prSet presAssocID="{A9770C22-3AEF-452D-B860-38F2A637E0C9}" presName="sibTrans" presStyleLbl="sibTrans2D1" presStyleIdx="1" presStyleCnt="4"/>
      <dgm:spPr/>
      <dgm:t>
        <a:bodyPr/>
        <a:lstStyle/>
        <a:p>
          <a:endParaRPr lang="uk-UA"/>
        </a:p>
      </dgm:t>
    </dgm:pt>
    <dgm:pt modelId="{97FBC396-0012-4EA6-A8AB-09EA8B095B9F}" type="pres">
      <dgm:prSet presAssocID="{A9770C22-3AEF-452D-B860-38F2A637E0C9}" presName="connectorText" presStyleLbl="sibTrans2D1" presStyleIdx="1" presStyleCnt="4"/>
      <dgm:spPr/>
      <dgm:t>
        <a:bodyPr/>
        <a:lstStyle/>
        <a:p>
          <a:endParaRPr lang="uk-UA"/>
        </a:p>
      </dgm:t>
    </dgm:pt>
    <dgm:pt modelId="{0FFBE69E-934F-4A31-AD5B-59BCE8646D6A}" type="pres">
      <dgm:prSet presAssocID="{57668D7C-2460-4F89-A1B8-E9491AD0C5B4}" presName="node" presStyleLbl="node1" presStyleIdx="2" presStyleCnt="4" custScaleX="320545" custScaleY="10759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B0796A-140A-4EC7-B3CE-3B323C310D17}" type="pres">
      <dgm:prSet presAssocID="{BAEEFDA6-95EE-402C-98CC-5C692D64F8F0}" presName="sibTrans" presStyleLbl="sibTrans2D1" presStyleIdx="2" presStyleCnt="4"/>
      <dgm:spPr/>
      <dgm:t>
        <a:bodyPr/>
        <a:lstStyle/>
        <a:p>
          <a:endParaRPr lang="uk-UA"/>
        </a:p>
      </dgm:t>
    </dgm:pt>
    <dgm:pt modelId="{30214836-FB11-4219-B571-7264A27058DA}" type="pres">
      <dgm:prSet presAssocID="{BAEEFDA6-95EE-402C-98CC-5C692D64F8F0}" presName="connectorText" presStyleLbl="sibTrans2D1" presStyleIdx="2" presStyleCnt="4"/>
      <dgm:spPr/>
      <dgm:t>
        <a:bodyPr/>
        <a:lstStyle/>
        <a:p>
          <a:endParaRPr lang="uk-UA"/>
        </a:p>
      </dgm:t>
    </dgm:pt>
    <dgm:pt modelId="{F8C334B4-C811-49E4-8A59-861F4A8ABD79}" type="pres">
      <dgm:prSet presAssocID="{CF167DFA-2B80-45A9-AB8A-492573977546}" presName="node" presStyleLbl="node1" presStyleIdx="3" presStyleCnt="4" custScaleX="326602" custScaleY="146574" custRadScaleRad="158209" custRadScaleInc="477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8DBB188-5AAF-4919-A1DF-F4A1336D667D}" type="pres">
      <dgm:prSet presAssocID="{4E99CE20-DE79-4692-B382-4104870CAFF7}" presName="sibTrans" presStyleLbl="sibTrans2D1" presStyleIdx="3" presStyleCnt="4"/>
      <dgm:spPr/>
      <dgm:t>
        <a:bodyPr/>
        <a:lstStyle/>
        <a:p>
          <a:endParaRPr lang="uk-UA"/>
        </a:p>
      </dgm:t>
    </dgm:pt>
    <dgm:pt modelId="{319561CE-272E-4327-99DE-615EFFF5E072}" type="pres">
      <dgm:prSet presAssocID="{4E99CE20-DE79-4692-B382-4104870CAFF7}" presName="connectorText" presStyleLbl="sibTrans2D1" presStyleIdx="3" presStyleCnt="4"/>
      <dgm:spPr/>
      <dgm:t>
        <a:bodyPr/>
        <a:lstStyle/>
        <a:p>
          <a:endParaRPr lang="uk-UA"/>
        </a:p>
      </dgm:t>
    </dgm:pt>
  </dgm:ptLst>
  <dgm:cxnLst>
    <dgm:cxn modelId="{D1F9D3C0-7B09-4FE6-85D4-AFA13A6826A1}" type="presOf" srcId="{BAEEFDA6-95EE-402C-98CC-5C692D64F8F0}" destId="{30214836-FB11-4219-B571-7264A27058DA}" srcOrd="1" destOrd="0" presId="urn:microsoft.com/office/officeart/2005/8/layout/cycle2"/>
    <dgm:cxn modelId="{4D842100-0998-405F-9C8C-0580B61EABC5}" type="presOf" srcId="{BAEEFDA6-95EE-402C-98CC-5C692D64F8F0}" destId="{ECB0796A-140A-4EC7-B3CE-3B323C310D17}" srcOrd="0" destOrd="0" presId="urn:microsoft.com/office/officeart/2005/8/layout/cycle2"/>
    <dgm:cxn modelId="{145692A0-A06C-4D09-A5E5-90AE8D5FAB55}" srcId="{D2055E56-5453-4A7F-927E-E483E6C09106}" destId="{6A6D4A86-E4D6-403F-9815-6BE259D8AA18}" srcOrd="0" destOrd="0" parTransId="{60E5D69F-1794-4390-9EE3-0A7BC5AA74A6}" sibTransId="{21AE8FA3-6B83-4BE7-9673-ECBC6A4D1693}"/>
    <dgm:cxn modelId="{3C64585E-8FFB-4609-B055-4D3D24FEC3E6}" type="presOf" srcId="{A9770C22-3AEF-452D-B860-38F2A637E0C9}" destId="{AF385C84-E534-4B14-B0AF-4A0FFDEBE172}" srcOrd="0" destOrd="0" presId="urn:microsoft.com/office/officeart/2005/8/layout/cycle2"/>
    <dgm:cxn modelId="{52327BFC-ECA6-4630-B674-E4F6CA13B8E7}" type="presOf" srcId="{CF167DFA-2B80-45A9-AB8A-492573977546}" destId="{F8C334B4-C811-49E4-8A59-861F4A8ABD79}" srcOrd="0" destOrd="0" presId="urn:microsoft.com/office/officeart/2005/8/layout/cycle2"/>
    <dgm:cxn modelId="{58A0D04E-B7BF-42AE-AB7F-AD92AA7C6AC8}" srcId="{D2055E56-5453-4A7F-927E-E483E6C09106}" destId="{CF167DFA-2B80-45A9-AB8A-492573977546}" srcOrd="3" destOrd="0" parTransId="{D456C843-195B-4A1A-866B-3E63CD0F44F8}" sibTransId="{4E99CE20-DE79-4692-B382-4104870CAFF7}"/>
    <dgm:cxn modelId="{1C52E727-3A2F-4295-B01D-A962032FFDE1}" type="presOf" srcId="{4E99CE20-DE79-4692-B382-4104870CAFF7}" destId="{48DBB188-5AAF-4919-A1DF-F4A1336D667D}" srcOrd="0" destOrd="0" presId="urn:microsoft.com/office/officeart/2005/8/layout/cycle2"/>
    <dgm:cxn modelId="{5A580BC5-47B6-4FAD-887C-C178F088EC8A}" type="presOf" srcId="{7A0EE5ED-9707-4F0E-8B61-47F936109E0B}" destId="{D1802CD1-3698-4228-A6DB-0FA2331BE804}" srcOrd="0" destOrd="0" presId="urn:microsoft.com/office/officeart/2005/8/layout/cycle2"/>
    <dgm:cxn modelId="{9CCA6C8C-79F5-43DA-BEC9-D12360C1CCD7}" type="presOf" srcId="{6A6D4A86-E4D6-403F-9815-6BE259D8AA18}" destId="{D9F45D1E-3EEE-43D9-B153-AAC17722E3BA}" srcOrd="0" destOrd="0" presId="urn:microsoft.com/office/officeart/2005/8/layout/cycle2"/>
    <dgm:cxn modelId="{9D57F0B6-3DAC-4709-9945-4CE926A90D3A}" srcId="{D2055E56-5453-4A7F-927E-E483E6C09106}" destId="{57668D7C-2460-4F89-A1B8-E9491AD0C5B4}" srcOrd="2" destOrd="0" parTransId="{1B5B7DCE-32ED-46BC-97BF-E77C90558FFE}" sibTransId="{BAEEFDA6-95EE-402C-98CC-5C692D64F8F0}"/>
    <dgm:cxn modelId="{71E26E8B-2978-451A-937B-E11E35B01DFD}" srcId="{D2055E56-5453-4A7F-927E-E483E6C09106}" destId="{7A0EE5ED-9707-4F0E-8B61-47F936109E0B}" srcOrd="1" destOrd="0" parTransId="{6C075556-4A7B-4533-BBF1-A4E3BEA65331}" sibTransId="{A9770C22-3AEF-452D-B860-38F2A637E0C9}"/>
    <dgm:cxn modelId="{D4C9137C-219E-43D4-B84F-2408C8AA1892}" type="presOf" srcId="{57668D7C-2460-4F89-A1B8-E9491AD0C5B4}" destId="{0FFBE69E-934F-4A31-AD5B-59BCE8646D6A}" srcOrd="0" destOrd="0" presId="urn:microsoft.com/office/officeart/2005/8/layout/cycle2"/>
    <dgm:cxn modelId="{E82B6662-FF70-4BC7-BCAE-6E6C5FC44E45}" type="presOf" srcId="{A9770C22-3AEF-452D-B860-38F2A637E0C9}" destId="{97FBC396-0012-4EA6-A8AB-09EA8B095B9F}" srcOrd="1" destOrd="0" presId="urn:microsoft.com/office/officeart/2005/8/layout/cycle2"/>
    <dgm:cxn modelId="{748859F9-1284-47A8-B033-A1DD49DAE4C9}" type="presOf" srcId="{21AE8FA3-6B83-4BE7-9673-ECBC6A4D1693}" destId="{73E36CD6-1C95-4DB4-BD20-7E3215CB2CC6}" srcOrd="1" destOrd="0" presId="urn:microsoft.com/office/officeart/2005/8/layout/cycle2"/>
    <dgm:cxn modelId="{3F94DEFA-CF42-408B-89B2-DDAE82041C60}" type="presOf" srcId="{D2055E56-5453-4A7F-927E-E483E6C09106}" destId="{F7491AB6-46D2-4A96-8CC3-C5664B86F000}" srcOrd="0" destOrd="0" presId="urn:microsoft.com/office/officeart/2005/8/layout/cycle2"/>
    <dgm:cxn modelId="{6031E366-427E-4999-AAE8-F66F3CB9A6F1}" type="presOf" srcId="{4E99CE20-DE79-4692-B382-4104870CAFF7}" destId="{319561CE-272E-4327-99DE-615EFFF5E072}" srcOrd="1" destOrd="0" presId="urn:microsoft.com/office/officeart/2005/8/layout/cycle2"/>
    <dgm:cxn modelId="{5D4DB0A0-C434-4EB3-9595-87F8715DFC8A}" type="presOf" srcId="{21AE8FA3-6B83-4BE7-9673-ECBC6A4D1693}" destId="{583DD835-542D-496E-845E-AE5C8CB710F3}" srcOrd="0" destOrd="0" presId="urn:microsoft.com/office/officeart/2005/8/layout/cycle2"/>
    <dgm:cxn modelId="{D62EB848-75E9-4C5C-A1C4-D76A72F14548}" type="presParOf" srcId="{F7491AB6-46D2-4A96-8CC3-C5664B86F000}" destId="{D9F45D1E-3EEE-43D9-B153-AAC17722E3BA}" srcOrd="0" destOrd="0" presId="urn:microsoft.com/office/officeart/2005/8/layout/cycle2"/>
    <dgm:cxn modelId="{BF37D639-93C0-40FC-891C-1E5EA47C070A}" type="presParOf" srcId="{F7491AB6-46D2-4A96-8CC3-C5664B86F000}" destId="{583DD835-542D-496E-845E-AE5C8CB710F3}" srcOrd="1" destOrd="0" presId="urn:microsoft.com/office/officeart/2005/8/layout/cycle2"/>
    <dgm:cxn modelId="{AA3764EE-1800-4746-BB19-9F75806656EA}" type="presParOf" srcId="{583DD835-542D-496E-845E-AE5C8CB710F3}" destId="{73E36CD6-1C95-4DB4-BD20-7E3215CB2CC6}" srcOrd="0" destOrd="0" presId="urn:microsoft.com/office/officeart/2005/8/layout/cycle2"/>
    <dgm:cxn modelId="{241F1AA1-C046-4DA3-847F-2E6584C6D063}" type="presParOf" srcId="{F7491AB6-46D2-4A96-8CC3-C5664B86F000}" destId="{D1802CD1-3698-4228-A6DB-0FA2331BE804}" srcOrd="2" destOrd="0" presId="urn:microsoft.com/office/officeart/2005/8/layout/cycle2"/>
    <dgm:cxn modelId="{D04AF395-CA0D-4C38-9ABF-F56D8169214F}" type="presParOf" srcId="{F7491AB6-46D2-4A96-8CC3-C5664B86F000}" destId="{AF385C84-E534-4B14-B0AF-4A0FFDEBE172}" srcOrd="3" destOrd="0" presId="urn:microsoft.com/office/officeart/2005/8/layout/cycle2"/>
    <dgm:cxn modelId="{904A4723-DAC1-4436-8343-16035BE2FF19}" type="presParOf" srcId="{AF385C84-E534-4B14-B0AF-4A0FFDEBE172}" destId="{97FBC396-0012-4EA6-A8AB-09EA8B095B9F}" srcOrd="0" destOrd="0" presId="urn:microsoft.com/office/officeart/2005/8/layout/cycle2"/>
    <dgm:cxn modelId="{214DE6C7-AA22-4E25-B60B-7C389A6AB492}" type="presParOf" srcId="{F7491AB6-46D2-4A96-8CC3-C5664B86F000}" destId="{0FFBE69E-934F-4A31-AD5B-59BCE8646D6A}" srcOrd="4" destOrd="0" presId="urn:microsoft.com/office/officeart/2005/8/layout/cycle2"/>
    <dgm:cxn modelId="{FD01ACE3-0503-4FBA-8087-55C4FCED15D0}" type="presParOf" srcId="{F7491AB6-46D2-4A96-8CC3-C5664B86F000}" destId="{ECB0796A-140A-4EC7-B3CE-3B323C310D17}" srcOrd="5" destOrd="0" presId="urn:microsoft.com/office/officeart/2005/8/layout/cycle2"/>
    <dgm:cxn modelId="{BDCBBFA4-38A9-462D-B336-FE9B734E3D50}" type="presParOf" srcId="{ECB0796A-140A-4EC7-B3CE-3B323C310D17}" destId="{30214836-FB11-4219-B571-7264A27058DA}" srcOrd="0" destOrd="0" presId="urn:microsoft.com/office/officeart/2005/8/layout/cycle2"/>
    <dgm:cxn modelId="{3AD257CA-5E4A-4E7C-825A-9D0120C7BEFD}" type="presParOf" srcId="{F7491AB6-46D2-4A96-8CC3-C5664B86F000}" destId="{F8C334B4-C811-49E4-8A59-861F4A8ABD79}" srcOrd="6" destOrd="0" presId="urn:microsoft.com/office/officeart/2005/8/layout/cycle2"/>
    <dgm:cxn modelId="{DFD38F56-531D-48BE-9A31-ACC8D775434E}" type="presParOf" srcId="{F7491AB6-46D2-4A96-8CC3-C5664B86F000}" destId="{48DBB188-5AAF-4919-A1DF-F4A1336D667D}" srcOrd="7" destOrd="0" presId="urn:microsoft.com/office/officeart/2005/8/layout/cycle2"/>
    <dgm:cxn modelId="{D388C7CE-860E-47E0-A109-A55BEAF4E614}" type="presParOf" srcId="{48DBB188-5AAF-4919-A1DF-F4A1336D667D}" destId="{319561CE-272E-4327-99DE-615EFFF5E07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610CA5-EE37-49DE-8720-B4AEADABAAD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3C95B7C-CA8F-4E04-94F9-3B4F75D716D9}">
      <dgm:prSet phldrT="[Текст]" custT="1"/>
      <dgm:spPr/>
      <dgm:t>
        <a:bodyPr/>
        <a:lstStyle/>
        <a:p>
          <a:r>
            <a:rPr lang="uk-UA" sz="2800" dirty="0" smtClean="0"/>
            <a:t>Зовнішні чинники</a:t>
          </a:r>
          <a:endParaRPr lang="uk-UA" sz="2800" dirty="0"/>
        </a:p>
      </dgm:t>
    </dgm:pt>
    <dgm:pt modelId="{79BB1882-D832-403E-B671-0DE6A5E767F3}" type="parTrans" cxnId="{A7E24CD4-D0F7-4DD2-B516-AEA2235910B5}">
      <dgm:prSet/>
      <dgm:spPr/>
      <dgm:t>
        <a:bodyPr/>
        <a:lstStyle/>
        <a:p>
          <a:endParaRPr lang="uk-UA"/>
        </a:p>
      </dgm:t>
    </dgm:pt>
    <dgm:pt modelId="{63EC8CCD-DF64-4967-92C9-CD6A3CE29E75}" type="sibTrans" cxnId="{A7E24CD4-D0F7-4DD2-B516-AEA2235910B5}">
      <dgm:prSet/>
      <dgm:spPr/>
      <dgm:t>
        <a:bodyPr/>
        <a:lstStyle/>
        <a:p>
          <a:endParaRPr lang="uk-UA"/>
        </a:p>
      </dgm:t>
    </dgm:pt>
    <dgm:pt modelId="{9393FEAD-6CA7-43B7-AB5D-C1E67C56CEEA}">
      <dgm:prSet phldrT="[Текст]" custT="1"/>
      <dgm:spPr/>
      <dgm:t>
        <a:bodyPr/>
        <a:lstStyle/>
        <a:p>
          <a:endParaRPr lang="uk-UA" sz="1400" dirty="0"/>
        </a:p>
      </dgm:t>
    </dgm:pt>
    <dgm:pt modelId="{D05B202A-70C2-4951-9F5F-D29030E1FB6B}" type="parTrans" cxnId="{BA86442F-CE6E-40AD-A9E3-63E4EC775801}">
      <dgm:prSet/>
      <dgm:spPr/>
      <dgm:t>
        <a:bodyPr/>
        <a:lstStyle/>
        <a:p>
          <a:endParaRPr lang="uk-UA"/>
        </a:p>
      </dgm:t>
    </dgm:pt>
    <dgm:pt modelId="{95C188BF-F997-46B6-8780-527E86DC30C1}" type="sibTrans" cxnId="{BA86442F-CE6E-40AD-A9E3-63E4EC775801}">
      <dgm:prSet/>
      <dgm:spPr/>
      <dgm:t>
        <a:bodyPr/>
        <a:lstStyle/>
        <a:p>
          <a:endParaRPr lang="uk-UA"/>
        </a:p>
      </dgm:t>
    </dgm:pt>
    <dgm:pt modelId="{E34D7BE4-9B8E-4267-AA1B-48CA1EDECAA1}">
      <dgm:prSet phldrT="[Текст]" custT="1"/>
      <dgm:spPr/>
      <dgm:t>
        <a:bodyPr/>
        <a:lstStyle/>
        <a:p>
          <a:r>
            <a:rPr lang="uk-UA" sz="2800" dirty="0" smtClean="0"/>
            <a:t>Внутрішні чинники</a:t>
          </a:r>
          <a:endParaRPr lang="uk-UA" sz="2800" dirty="0"/>
        </a:p>
      </dgm:t>
    </dgm:pt>
    <dgm:pt modelId="{6BEE1023-56E5-4E1C-943B-25F2E756323B}" type="parTrans" cxnId="{E7F63257-5B1B-468F-9663-99AAACEA2299}">
      <dgm:prSet/>
      <dgm:spPr/>
      <dgm:t>
        <a:bodyPr/>
        <a:lstStyle/>
        <a:p>
          <a:endParaRPr lang="uk-UA"/>
        </a:p>
      </dgm:t>
    </dgm:pt>
    <dgm:pt modelId="{DAED3CF2-9BEE-4CF9-9600-7C1AB504F3C2}" type="sibTrans" cxnId="{E7F63257-5B1B-468F-9663-99AAACEA2299}">
      <dgm:prSet/>
      <dgm:spPr/>
      <dgm:t>
        <a:bodyPr/>
        <a:lstStyle/>
        <a:p>
          <a:endParaRPr lang="uk-UA"/>
        </a:p>
      </dgm:t>
    </dgm:pt>
    <dgm:pt modelId="{475FDFAD-D08E-4B3D-8D16-6007775EE530}">
      <dgm:prSet phldrT="[Текст]" phldr="1"/>
      <dgm:spPr/>
      <dgm:t>
        <a:bodyPr/>
        <a:lstStyle/>
        <a:p>
          <a:endParaRPr lang="uk-UA" dirty="0"/>
        </a:p>
      </dgm:t>
    </dgm:pt>
    <dgm:pt modelId="{38F203DA-6F2D-4ACB-8AF6-19348B084DAA}" type="parTrans" cxnId="{8148B94C-D651-4C51-9646-CB4B6520AE79}">
      <dgm:prSet/>
      <dgm:spPr/>
      <dgm:t>
        <a:bodyPr/>
        <a:lstStyle/>
        <a:p>
          <a:endParaRPr lang="uk-UA"/>
        </a:p>
      </dgm:t>
    </dgm:pt>
    <dgm:pt modelId="{3941F6E0-3F17-468D-86D3-CBBDEE644D0A}" type="sibTrans" cxnId="{8148B94C-D651-4C51-9646-CB4B6520AE79}">
      <dgm:prSet/>
      <dgm:spPr/>
      <dgm:t>
        <a:bodyPr/>
        <a:lstStyle/>
        <a:p>
          <a:endParaRPr lang="uk-UA"/>
        </a:p>
      </dgm:t>
    </dgm:pt>
    <dgm:pt modelId="{49F957E8-2117-4E8D-9785-84D49809FE14}">
      <dgm:prSet phldrT="[Текст]" phldr="1"/>
      <dgm:spPr/>
      <dgm:t>
        <a:bodyPr/>
        <a:lstStyle/>
        <a:p>
          <a:endParaRPr lang="uk-UA"/>
        </a:p>
      </dgm:t>
    </dgm:pt>
    <dgm:pt modelId="{025C208D-3D96-4CC5-8AE2-726BB66EBB78}" type="parTrans" cxnId="{BCF16A8E-F14D-4C2D-A7F0-D7A86D86EF77}">
      <dgm:prSet/>
      <dgm:spPr/>
      <dgm:t>
        <a:bodyPr/>
        <a:lstStyle/>
        <a:p>
          <a:endParaRPr lang="uk-UA"/>
        </a:p>
      </dgm:t>
    </dgm:pt>
    <dgm:pt modelId="{A7387AAD-D27C-4788-9B2C-464F1152EF0C}" type="sibTrans" cxnId="{BCF16A8E-F14D-4C2D-A7F0-D7A86D86EF77}">
      <dgm:prSet/>
      <dgm:spPr/>
      <dgm:t>
        <a:bodyPr/>
        <a:lstStyle/>
        <a:p>
          <a:endParaRPr lang="uk-UA"/>
        </a:p>
      </dgm:t>
    </dgm:pt>
    <dgm:pt modelId="{BFDE1687-1963-400A-BAA9-CEF9F73E4FD3}">
      <dgm:prSet phldrT="[Текст]" custT="1"/>
      <dgm:spPr/>
      <dgm:t>
        <a:bodyPr/>
        <a:lstStyle/>
        <a:p>
          <a:r>
            <a:rPr lang="uk-UA" sz="2400" dirty="0" smtClean="0"/>
            <a:t>Особиста характеристика кожного педагога</a:t>
          </a:r>
          <a:endParaRPr lang="uk-UA" sz="2400" dirty="0"/>
        </a:p>
      </dgm:t>
    </dgm:pt>
    <dgm:pt modelId="{726CB7A3-034D-450E-AFEB-39757AC0ABA0}" type="parTrans" cxnId="{8626F6AA-9F4A-46D0-B0AA-3C24AB0EF15C}">
      <dgm:prSet/>
      <dgm:spPr/>
      <dgm:t>
        <a:bodyPr/>
        <a:lstStyle/>
        <a:p>
          <a:endParaRPr lang="uk-UA"/>
        </a:p>
      </dgm:t>
    </dgm:pt>
    <dgm:pt modelId="{E56216B5-940D-4774-BFF5-C3B55230EDAA}" type="sibTrans" cxnId="{8626F6AA-9F4A-46D0-B0AA-3C24AB0EF15C}">
      <dgm:prSet/>
      <dgm:spPr/>
      <dgm:t>
        <a:bodyPr/>
        <a:lstStyle/>
        <a:p>
          <a:endParaRPr lang="uk-UA"/>
        </a:p>
      </dgm:t>
    </dgm:pt>
    <dgm:pt modelId="{D4D43AA3-2887-41AD-AD51-29BD60C191F3}">
      <dgm:prSet phldrT="[Текст]" phldr="1"/>
      <dgm:spPr/>
      <dgm:t>
        <a:bodyPr/>
        <a:lstStyle/>
        <a:p>
          <a:endParaRPr lang="uk-UA"/>
        </a:p>
      </dgm:t>
    </dgm:pt>
    <dgm:pt modelId="{647FBFA2-E836-429F-BB80-89D449CAE935}" type="parTrans" cxnId="{48B7FD70-C58F-490D-AA55-D4381541711B}">
      <dgm:prSet/>
      <dgm:spPr/>
      <dgm:t>
        <a:bodyPr/>
        <a:lstStyle/>
        <a:p>
          <a:endParaRPr lang="uk-UA"/>
        </a:p>
      </dgm:t>
    </dgm:pt>
    <dgm:pt modelId="{22EB4A31-FC1C-4F9D-B829-132A0E239228}" type="sibTrans" cxnId="{48B7FD70-C58F-490D-AA55-D4381541711B}">
      <dgm:prSet/>
      <dgm:spPr/>
      <dgm:t>
        <a:bodyPr/>
        <a:lstStyle/>
        <a:p>
          <a:endParaRPr lang="uk-UA"/>
        </a:p>
      </dgm:t>
    </dgm:pt>
    <dgm:pt modelId="{79AAF0F0-E3CE-48CA-AF8D-9A7BC444353F}">
      <dgm:prSet phldrT="[Текст]" phldr="1"/>
      <dgm:spPr/>
      <dgm:t>
        <a:bodyPr/>
        <a:lstStyle/>
        <a:p>
          <a:endParaRPr lang="uk-UA"/>
        </a:p>
      </dgm:t>
    </dgm:pt>
    <dgm:pt modelId="{B04E957B-CEF2-4836-A049-C9432B9B8996}" type="parTrans" cxnId="{A54CC648-0A9F-4110-9597-173D5C48D7D2}">
      <dgm:prSet/>
      <dgm:spPr/>
      <dgm:t>
        <a:bodyPr/>
        <a:lstStyle/>
        <a:p>
          <a:endParaRPr lang="uk-UA"/>
        </a:p>
      </dgm:t>
    </dgm:pt>
    <dgm:pt modelId="{50860526-C7AB-44D8-AD2E-8634EE2D2CC3}" type="sibTrans" cxnId="{A54CC648-0A9F-4110-9597-173D5C48D7D2}">
      <dgm:prSet/>
      <dgm:spPr/>
      <dgm:t>
        <a:bodyPr/>
        <a:lstStyle/>
        <a:p>
          <a:endParaRPr lang="uk-UA"/>
        </a:p>
      </dgm:t>
    </dgm:pt>
    <dgm:pt modelId="{2DC63A81-23BC-4FB5-BB92-798C6553F753}" type="pres">
      <dgm:prSet presAssocID="{2A610CA5-EE37-49DE-8720-B4AEADABAAD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196E611-C5AC-4EE9-8EA1-0AF68C67DFFF}" type="pres">
      <dgm:prSet presAssocID="{43C95B7C-CA8F-4E04-94F9-3B4F75D716D9}" presName="circle1" presStyleLbl="node1" presStyleIdx="0" presStyleCnt="3"/>
      <dgm:spPr/>
    </dgm:pt>
    <dgm:pt modelId="{DDE87296-900A-417D-BADD-8A57FA90BCE7}" type="pres">
      <dgm:prSet presAssocID="{43C95B7C-CA8F-4E04-94F9-3B4F75D716D9}" presName="space" presStyleCnt="0"/>
      <dgm:spPr/>
    </dgm:pt>
    <dgm:pt modelId="{A8BC4D78-32CE-46E1-BBAC-E327B8C1AEA5}" type="pres">
      <dgm:prSet presAssocID="{43C95B7C-CA8F-4E04-94F9-3B4F75D716D9}" presName="rect1" presStyleLbl="alignAcc1" presStyleIdx="0" presStyleCnt="3" custScaleX="108620" custLinFactNeighborX="-1361" custLinFactNeighborY="1382"/>
      <dgm:spPr/>
      <dgm:t>
        <a:bodyPr/>
        <a:lstStyle/>
        <a:p>
          <a:endParaRPr lang="uk-UA"/>
        </a:p>
      </dgm:t>
    </dgm:pt>
    <dgm:pt modelId="{D5145804-EA79-4F1D-8D65-6A94583ADB5D}" type="pres">
      <dgm:prSet presAssocID="{E34D7BE4-9B8E-4267-AA1B-48CA1EDECAA1}" presName="vertSpace2" presStyleLbl="node1" presStyleIdx="0" presStyleCnt="3"/>
      <dgm:spPr/>
    </dgm:pt>
    <dgm:pt modelId="{D2614658-6DB6-44D2-AE23-30C66601C190}" type="pres">
      <dgm:prSet presAssocID="{E34D7BE4-9B8E-4267-AA1B-48CA1EDECAA1}" presName="circle2" presStyleLbl="node1" presStyleIdx="1" presStyleCnt="3"/>
      <dgm:spPr/>
    </dgm:pt>
    <dgm:pt modelId="{9649797C-3183-4D0C-A5E4-D51ED8F199BE}" type="pres">
      <dgm:prSet presAssocID="{E34D7BE4-9B8E-4267-AA1B-48CA1EDECAA1}" presName="rect2" presStyleLbl="alignAcc1" presStyleIdx="1" presStyleCnt="3" custLinFactNeighborX="-3327" custLinFactNeighborY="-318"/>
      <dgm:spPr/>
      <dgm:t>
        <a:bodyPr/>
        <a:lstStyle/>
        <a:p>
          <a:endParaRPr lang="uk-UA"/>
        </a:p>
      </dgm:t>
    </dgm:pt>
    <dgm:pt modelId="{B79C9E5B-BA3F-45ED-911E-B38859FF548A}" type="pres">
      <dgm:prSet presAssocID="{BFDE1687-1963-400A-BAA9-CEF9F73E4FD3}" presName="vertSpace3" presStyleLbl="node1" presStyleIdx="1" presStyleCnt="3"/>
      <dgm:spPr/>
    </dgm:pt>
    <dgm:pt modelId="{CF76DA66-3A6D-4EEE-80AB-98D9E61F4EE5}" type="pres">
      <dgm:prSet presAssocID="{BFDE1687-1963-400A-BAA9-CEF9F73E4FD3}" presName="circle3" presStyleLbl="node1" presStyleIdx="2" presStyleCnt="3"/>
      <dgm:spPr/>
    </dgm:pt>
    <dgm:pt modelId="{318D7B71-C3FF-407D-89A6-E9B151F662D1}" type="pres">
      <dgm:prSet presAssocID="{BFDE1687-1963-400A-BAA9-CEF9F73E4FD3}" presName="rect3" presStyleLbl="alignAcc1" presStyleIdx="2" presStyleCnt="3" custScaleX="101966" custScaleY="100771" custLinFactNeighborX="7032" custLinFactNeighborY="4924"/>
      <dgm:spPr/>
      <dgm:t>
        <a:bodyPr/>
        <a:lstStyle/>
        <a:p>
          <a:endParaRPr lang="uk-UA"/>
        </a:p>
      </dgm:t>
    </dgm:pt>
    <dgm:pt modelId="{88BAB45B-3DC4-4981-96E7-9F88B4CCCCA8}" type="pres">
      <dgm:prSet presAssocID="{43C95B7C-CA8F-4E04-94F9-3B4F75D716D9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D080D01-3C8A-45CE-8573-339BE49301DC}" type="pres">
      <dgm:prSet presAssocID="{43C95B7C-CA8F-4E04-94F9-3B4F75D716D9}" presName="rect1ChTx" presStyleLbl="alignAcc1" presStyleIdx="2" presStyleCnt="3" custScaleX="100000" custScaleY="1026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7067653-54B8-4B16-B99A-727E9B0D3617}" type="pres">
      <dgm:prSet presAssocID="{E34D7BE4-9B8E-4267-AA1B-48CA1EDECAA1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89A1216-D97E-43B3-82DB-0629AA6B76AD}" type="pres">
      <dgm:prSet presAssocID="{E34D7BE4-9B8E-4267-AA1B-48CA1EDECAA1}" presName="rect2ChTx" presStyleLbl="alignAcc1" presStyleIdx="2" presStyleCnt="3" custScaleY="110522" custLinFactNeighborX="3516" custLinFactNeighborY="26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3560E61-967F-43DF-A528-5D295B37AFDE}" type="pres">
      <dgm:prSet presAssocID="{BFDE1687-1963-400A-BAA9-CEF9F73E4FD3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0E4224-61E9-4C02-A97C-3E8732CF54CE}" type="pres">
      <dgm:prSet presAssocID="{BFDE1687-1963-400A-BAA9-CEF9F73E4FD3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D58F01B-6236-4083-BA1C-28350957701E}" type="presOf" srcId="{E34D7BE4-9B8E-4267-AA1B-48CA1EDECAA1}" destId="{9649797C-3183-4D0C-A5E4-D51ED8F199BE}" srcOrd="0" destOrd="0" presId="urn:microsoft.com/office/officeart/2005/8/layout/target3"/>
    <dgm:cxn modelId="{A7E24CD4-D0F7-4DD2-B516-AEA2235910B5}" srcId="{2A610CA5-EE37-49DE-8720-B4AEADABAADE}" destId="{43C95B7C-CA8F-4E04-94F9-3B4F75D716D9}" srcOrd="0" destOrd="0" parTransId="{79BB1882-D832-403E-B671-0DE6A5E767F3}" sibTransId="{63EC8CCD-DF64-4967-92C9-CD6A3CE29E75}"/>
    <dgm:cxn modelId="{8626F6AA-9F4A-46D0-B0AA-3C24AB0EF15C}" srcId="{2A610CA5-EE37-49DE-8720-B4AEADABAADE}" destId="{BFDE1687-1963-400A-BAA9-CEF9F73E4FD3}" srcOrd="2" destOrd="0" parTransId="{726CB7A3-034D-450E-AFEB-39757AC0ABA0}" sibTransId="{E56216B5-940D-4774-BFF5-C3B55230EDAA}"/>
    <dgm:cxn modelId="{BA86442F-CE6E-40AD-A9E3-63E4EC775801}" srcId="{43C95B7C-CA8F-4E04-94F9-3B4F75D716D9}" destId="{9393FEAD-6CA7-43B7-AB5D-C1E67C56CEEA}" srcOrd="0" destOrd="0" parTransId="{D05B202A-70C2-4951-9F5F-D29030E1FB6B}" sibTransId="{95C188BF-F997-46B6-8780-527E86DC30C1}"/>
    <dgm:cxn modelId="{98F7C659-4DB7-43AA-8CE0-8E65E594B705}" type="presOf" srcId="{D4D43AA3-2887-41AD-AD51-29BD60C191F3}" destId="{C70E4224-61E9-4C02-A97C-3E8732CF54CE}" srcOrd="0" destOrd="0" presId="urn:microsoft.com/office/officeart/2005/8/layout/target3"/>
    <dgm:cxn modelId="{9289322A-AA3A-438B-9DEB-2FE936E96C84}" type="presOf" srcId="{BFDE1687-1963-400A-BAA9-CEF9F73E4FD3}" destId="{13560E61-967F-43DF-A528-5D295B37AFDE}" srcOrd="1" destOrd="0" presId="urn:microsoft.com/office/officeart/2005/8/layout/target3"/>
    <dgm:cxn modelId="{86182703-60E6-4B81-9CC5-F154284EAC69}" type="presOf" srcId="{43C95B7C-CA8F-4E04-94F9-3B4F75D716D9}" destId="{A8BC4D78-32CE-46E1-BBAC-E327B8C1AEA5}" srcOrd="0" destOrd="0" presId="urn:microsoft.com/office/officeart/2005/8/layout/target3"/>
    <dgm:cxn modelId="{C2A78009-80DE-47EF-AF45-D892D94BA32C}" type="presOf" srcId="{43C95B7C-CA8F-4E04-94F9-3B4F75D716D9}" destId="{88BAB45B-3DC4-4981-96E7-9F88B4CCCCA8}" srcOrd="1" destOrd="0" presId="urn:microsoft.com/office/officeart/2005/8/layout/target3"/>
    <dgm:cxn modelId="{E7F63257-5B1B-468F-9663-99AAACEA2299}" srcId="{2A610CA5-EE37-49DE-8720-B4AEADABAADE}" destId="{E34D7BE4-9B8E-4267-AA1B-48CA1EDECAA1}" srcOrd="1" destOrd="0" parTransId="{6BEE1023-56E5-4E1C-943B-25F2E756323B}" sibTransId="{DAED3CF2-9BEE-4CF9-9600-7C1AB504F3C2}"/>
    <dgm:cxn modelId="{BCF16A8E-F14D-4C2D-A7F0-D7A86D86EF77}" srcId="{E34D7BE4-9B8E-4267-AA1B-48CA1EDECAA1}" destId="{49F957E8-2117-4E8D-9785-84D49809FE14}" srcOrd="1" destOrd="0" parTransId="{025C208D-3D96-4CC5-8AE2-726BB66EBB78}" sibTransId="{A7387AAD-D27C-4788-9B2C-464F1152EF0C}"/>
    <dgm:cxn modelId="{D9F770D2-E779-4386-A9EE-25825A8C7F9D}" type="presOf" srcId="{79AAF0F0-E3CE-48CA-AF8D-9A7BC444353F}" destId="{C70E4224-61E9-4C02-A97C-3E8732CF54CE}" srcOrd="0" destOrd="1" presId="urn:microsoft.com/office/officeart/2005/8/layout/target3"/>
    <dgm:cxn modelId="{9D70E5DE-E8C9-4C81-9C46-2FA8695B2E84}" type="presOf" srcId="{49F957E8-2117-4E8D-9785-84D49809FE14}" destId="{C89A1216-D97E-43B3-82DB-0629AA6B76AD}" srcOrd="0" destOrd="1" presId="urn:microsoft.com/office/officeart/2005/8/layout/target3"/>
    <dgm:cxn modelId="{F94F9D6A-52FC-43D1-95F4-96FDCF829662}" type="presOf" srcId="{E34D7BE4-9B8E-4267-AA1B-48CA1EDECAA1}" destId="{A7067653-54B8-4B16-B99A-727E9B0D3617}" srcOrd="1" destOrd="0" presId="urn:microsoft.com/office/officeart/2005/8/layout/target3"/>
    <dgm:cxn modelId="{97EBB5E1-ACBA-4F94-BD43-87D6DD21F97A}" type="presOf" srcId="{2A610CA5-EE37-49DE-8720-B4AEADABAADE}" destId="{2DC63A81-23BC-4FB5-BB92-798C6553F753}" srcOrd="0" destOrd="0" presId="urn:microsoft.com/office/officeart/2005/8/layout/target3"/>
    <dgm:cxn modelId="{A54CC648-0A9F-4110-9597-173D5C48D7D2}" srcId="{BFDE1687-1963-400A-BAA9-CEF9F73E4FD3}" destId="{79AAF0F0-E3CE-48CA-AF8D-9A7BC444353F}" srcOrd="1" destOrd="0" parTransId="{B04E957B-CEF2-4836-A049-C9432B9B8996}" sibTransId="{50860526-C7AB-44D8-AD2E-8634EE2D2CC3}"/>
    <dgm:cxn modelId="{077EA821-2EDE-4B22-BBC7-48C5CBDAE4A8}" type="presOf" srcId="{475FDFAD-D08E-4B3D-8D16-6007775EE530}" destId="{C89A1216-D97E-43B3-82DB-0629AA6B76AD}" srcOrd="0" destOrd="0" presId="urn:microsoft.com/office/officeart/2005/8/layout/target3"/>
    <dgm:cxn modelId="{48B7FD70-C58F-490D-AA55-D4381541711B}" srcId="{BFDE1687-1963-400A-BAA9-CEF9F73E4FD3}" destId="{D4D43AA3-2887-41AD-AD51-29BD60C191F3}" srcOrd="0" destOrd="0" parTransId="{647FBFA2-E836-429F-BB80-89D449CAE935}" sibTransId="{22EB4A31-FC1C-4F9D-B829-132A0E239228}"/>
    <dgm:cxn modelId="{18873E06-6515-4521-ADC1-1A237B46608A}" type="presOf" srcId="{BFDE1687-1963-400A-BAA9-CEF9F73E4FD3}" destId="{318D7B71-C3FF-407D-89A6-E9B151F662D1}" srcOrd="0" destOrd="0" presId="urn:microsoft.com/office/officeart/2005/8/layout/target3"/>
    <dgm:cxn modelId="{8148B94C-D651-4C51-9646-CB4B6520AE79}" srcId="{E34D7BE4-9B8E-4267-AA1B-48CA1EDECAA1}" destId="{475FDFAD-D08E-4B3D-8D16-6007775EE530}" srcOrd="0" destOrd="0" parTransId="{38F203DA-6F2D-4ACB-8AF6-19348B084DAA}" sibTransId="{3941F6E0-3F17-468D-86D3-CBBDEE644D0A}"/>
    <dgm:cxn modelId="{5530EBDE-D02B-41DA-9B86-B97ABD3C52F9}" type="presOf" srcId="{9393FEAD-6CA7-43B7-AB5D-C1E67C56CEEA}" destId="{BD080D01-3C8A-45CE-8573-339BE49301DC}" srcOrd="0" destOrd="0" presId="urn:microsoft.com/office/officeart/2005/8/layout/target3"/>
    <dgm:cxn modelId="{D82DA5C9-A4B3-4B7B-B2C2-6EBD7E44B32E}" type="presParOf" srcId="{2DC63A81-23BC-4FB5-BB92-798C6553F753}" destId="{D196E611-C5AC-4EE9-8EA1-0AF68C67DFFF}" srcOrd="0" destOrd="0" presId="urn:microsoft.com/office/officeart/2005/8/layout/target3"/>
    <dgm:cxn modelId="{D947DB91-C32B-4E11-BA29-518CBAF56214}" type="presParOf" srcId="{2DC63A81-23BC-4FB5-BB92-798C6553F753}" destId="{DDE87296-900A-417D-BADD-8A57FA90BCE7}" srcOrd="1" destOrd="0" presId="urn:microsoft.com/office/officeart/2005/8/layout/target3"/>
    <dgm:cxn modelId="{75446939-E19F-4E66-A578-0169B4837210}" type="presParOf" srcId="{2DC63A81-23BC-4FB5-BB92-798C6553F753}" destId="{A8BC4D78-32CE-46E1-BBAC-E327B8C1AEA5}" srcOrd="2" destOrd="0" presId="urn:microsoft.com/office/officeart/2005/8/layout/target3"/>
    <dgm:cxn modelId="{B4BDEE18-76E7-4A98-ABBA-6BD2C3F4072C}" type="presParOf" srcId="{2DC63A81-23BC-4FB5-BB92-798C6553F753}" destId="{D5145804-EA79-4F1D-8D65-6A94583ADB5D}" srcOrd="3" destOrd="0" presId="urn:microsoft.com/office/officeart/2005/8/layout/target3"/>
    <dgm:cxn modelId="{57F030AB-BE91-4483-BAA4-B7DC88754272}" type="presParOf" srcId="{2DC63A81-23BC-4FB5-BB92-798C6553F753}" destId="{D2614658-6DB6-44D2-AE23-30C66601C190}" srcOrd="4" destOrd="0" presId="urn:microsoft.com/office/officeart/2005/8/layout/target3"/>
    <dgm:cxn modelId="{0C6346CF-A066-4C4D-B8A2-53753C3BA931}" type="presParOf" srcId="{2DC63A81-23BC-4FB5-BB92-798C6553F753}" destId="{9649797C-3183-4D0C-A5E4-D51ED8F199BE}" srcOrd="5" destOrd="0" presId="urn:microsoft.com/office/officeart/2005/8/layout/target3"/>
    <dgm:cxn modelId="{6FBE5E91-22F3-4836-AA5F-32DA9D39DB97}" type="presParOf" srcId="{2DC63A81-23BC-4FB5-BB92-798C6553F753}" destId="{B79C9E5B-BA3F-45ED-911E-B38859FF548A}" srcOrd="6" destOrd="0" presId="urn:microsoft.com/office/officeart/2005/8/layout/target3"/>
    <dgm:cxn modelId="{7AAED770-BD09-4984-AD7A-DD89A9856785}" type="presParOf" srcId="{2DC63A81-23BC-4FB5-BB92-798C6553F753}" destId="{CF76DA66-3A6D-4EEE-80AB-98D9E61F4EE5}" srcOrd="7" destOrd="0" presId="urn:microsoft.com/office/officeart/2005/8/layout/target3"/>
    <dgm:cxn modelId="{E8572CCA-C794-486E-AC69-F9E04E7FDFC3}" type="presParOf" srcId="{2DC63A81-23BC-4FB5-BB92-798C6553F753}" destId="{318D7B71-C3FF-407D-89A6-E9B151F662D1}" srcOrd="8" destOrd="0" presId="urn:microsoft.com/office/officeart/2005/8/layout/target3"/>
    <dgm:cxn modelId="{1A16C77B-B3F1-4741-8B68-96BE9D7A714C}" type="presParOf" srcId="{2DC63A81-23BC-4FB5-BB92-798C6553F753}" destId="{88BAB45B-3DC4-4981-96E7-9F88B4CCCCA8}" srcOrd="9" destOrd="0" presId="urn:microsoft.com/office/officeart/2005/8/layout/target3"/>
    <dgm:cxn modelId="{64F0B9D4-440F-4FD8-A1C1-42DEFE357AAA}" type="presParOf" srcId="{2DC63A81-23BC-4FB5-BB92-798C6553F753}" destId="{BD080D01-3C8A-45CE-8573-339BE49301DC}" srcOrd="10" destOrd="0" presId="urn:microsoft.com/office/officeart/2005/8/layout/target3"/>
    <dgm:cxn modelId="{6390F250-401B-4EAF-A474-05ECD285354D}" type="presParOf" srcId="{2DC63A81-23BC-4FB5-BB92-798C6553F753}" destId="{A7067653-54B8-4B16-B99A-727E9B0D3617}" srcOrd="11" destOrd="0" presId="urn:microsoft.com/office/officeart/2005/8/layout/target3"/>
    <dgm:cxn modelId="{2992D07F-D06C-4216-AC33-62902432ED64}" type="presParOf" srcId="{2DC63A81-23BC-4FB5-BB92-798C6553F753}" destId="{C89A1216-D97E-43B3-82DB-0629AA6B76AD}" srcOrd="12" destOrd="0" presId="urn:microsoft.com/office/officeart/2005/8/layout/target3"/>
    <dgm:cxn modelId="{BFC3B712-6BA1-4476-A8CC-8028A07F9242}" type="presParOf" srcId="{2DC63A81-23BC-4FB5-BB92-798C6553F753}" destId="{13560E61-967F-43DF-A528-5D295B37AFDE}" srcOrd="13" destOrd="0" presId="urn:microsoft.com/office/officeart/2005/8/layout/target3"/>
    <dgm:cxn modelId="{60CE82A9-698E-4365-9230-613A11C243D1}" type="presParOf" srcId="{2DC63A81-23BC-4FB5-BB92-798C6553F753}" destId="{C70E4224-61E9-4C02-A97C-3E8732CF54CE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A0F652-1F02-452B-942A-A9968BF0B56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C2B3204-2C8B-4FEF-B802-BB4CD496A193}">
      <dgm:prSet phldrT="[Текст]" custT="1"/>
      <dgm:spPr/>
      <dgm:t>
        <a:bodyPr/>
        <a:lstStyle/>
        <a:p>
          <a:r>
            <a:rPr lang="uk-UA" sz="2400" dirty="0" smtClean="0"/>
            <a:t>Стиль керівництва ДНЗ</a:t>
          </a:r>
          <a:endParaRPr lang="uk-UA" sz="2400" dirty="0"/>
        </a:p>
      </dgm:t>
    </dgm:pt>
    <dgm:pt modelId="{E465A544-27C2-4EBB-B2BD-3121EB285553}" type="parTrans" cxnId="{B057094F-6757-4FC5-877D-1AEA36CD9E7F}">
      <dgm:prSet/>
      <dgm:spPr/>
      <dgm:t>
        <a:bodyPr/>
        <a:lstStyle/>
        <a:p>
          <a:endParaRPr lang="uk-UA"/>
        </a:p>
      </dgm:t>
    </dgm:pt>
    <dgm:pt modelId="{4E8E9F3C-DA3F-435C-B3D6-7999BFA8C2F7}" type="sibTrans" cxnId="{B057094F-6757-4FC5-877D-1AEA36CD9E7F}">
      <dgm:prSet/>
      <dgm:spPr/>
      <dgm:t>
        <a:bodyPr/>
        <a:lstStyle/>
        <a:p>
          <a:endParaRPr lang="uk-UA"/>
        </a:p>
      </dgm:t>
    </dgm:pt>
    <dgm:pt modelId="{2A79761C-1350-4112-B587-0104A14F3602}">
      <dgm:prSet phldrT="[Текст]" custT="1"/>
      <dgm:spPr/>
      <dgm:t>
        <a:bodyPr anchor="b"/>
        <a:lstStyle/>
        <a:p>
          <a:pPr algn="l">
            <a:lnSpc>
              <a:spcPct val="100000"/>
            </a:lnSpc>
          </a:pPr>
          <a:r>
            <a:rPr lang="uk-UA" sz="1400" dirty="0" smtClean="0"/>
            <a:t>довіра, вимогливість,</a:t>
          </a:r>
        </a:p>
        <a:p>
          <a:pPr algn="l">
            <a:lnSpc>
              <a:spcPct val="100000"/>
            </a:lnSpc>
          </a:pPr>
          <a:r>
            <a:rPr lang="uk-UA" sz="1400" dirty="0" smtClean="0"/>
            <a:t>принциповість</a:t>
          </a:r>
        </a:p>
        <a:p>
          <a:pPr algn="l">
            <a:lnSpc>
              <a:spcPct val="100000"/>
            </a:lnSpc>
          </a:pPr>
          <a:r>
            <a:rPr lang="uk-UA" sz="1400" dirty="0" smtClean="0"/>
            <a:t>доброзичливість</a:t>
          </a:r>
        </a:p>
        <a:p>
          <a:pPr algn="l">
            <a:lnSpc>
              <a:spcPct val="100000"/>
            </a:lnSpc>
          </a:pPr>
          <a:r>
            <a:rPr lang="uk-UA" sz="1400" dirty="0" smtClean="0"/>
            <a:t>щирість</a:t>
          </a:r>
          <a:endParaRPr lang="uk-UA" sz="1400" dirty="0"/>
        </a:p>
      </dgm:t>
    </dgm:pt>
    <dgm:pt modelId="{8A63D77D-79CA-4E3E-BCBE-A961FE3FAFC3}" type="parTrans" cxnId="{136B464B-3A8D-432E-BF7C-88F12B232107}">
      <dgm:prSet/>
      <dgm:spPr/>
      <dgm:t>
        <a:bodyPr/>
        <a:lstStyle/>
        <a:p>
          <a:endParaRPr lang="uk-UA"/>
        </a:p>
      </dgm:t>
    </dgm:pt>
    <dgm:pt modelId="{DB5EE6FF-E852-4221-8A8D-66EF135E6787}" type="sibTrans" cxnId="{136B464B-3A8D-432E-BF7C-88F12B232107}">
      <dgm:prSet/>
      <dgm:spPr/>
      <dgm:t>
        <a:bodyPr/>
        <a:lstStyle/>
        <a:p>
          <a:endParaRPr lang="uk-UA"/>
        </a:p>
      </dgm:t>
    </dgm:pt>
    <dgm:pt modelId="{7A013997-0AF4-41C4-9C8C-D3572F2DE74B}">
      <dgm:prSet phldrT="[Текст]" custT="1"/>
      <dgm:spPr/>
      <dgm:t>
        <a:bodyPr/>
        <a:lstStyle/>
        <a:p>
          <a:pPr algn="l"/>
          <a:r>
            <a:rPr lang="uk-UA" sz="1400" dirty="0" smtClean="0"/>
            <a:t>Власний приклад демонстрування важливості самоосвіти</a:t>
          </a:r>
          <a:endParaRPr lang="uk-UA" sz="1400" dirty="0"/>
        </a:p>
      </dgm:t>
    </dgm:pt>
    <dgm:pt modelId="{DE4450AC-E95F-4EF4-A5CC-B84935651A7A}" type="parTrans" cxnId="{149CE340-C387-4A1B-AE0A-6E633AF336BC}">
      <dgm:prSet/>
      <dgm:spPr/>
      <dgm:t>
        <a:bodyPr/>
        <a:lstStyle/>
        <a:p>
          <a:endParaRPr lang="uk-UA"/>
        </a:p>
      </dgm:t>
    </dgm:pt>
    <dgm:pt modelId="{FE64516D-4F20-4E2E-805F-E23521A9B6B7}" type="sibTrans" cxnId="{149CE340-C387-4A1B-AE0A-6E633AF336BC}">
      <dgm:prSet/>
      <dgm:spPr/>
      <dgm:t>
        <a:bodyPr/>
        <a:lstStyle/>
        <a:p>
          <a:endParaRPr lang="uk-UA"/>
        </a:p>
      </dgm:t>
    </dgm:pt>
    <dgm:pt modelId="{13A25562-554E-4750-A9A3-2B22A9FAC4FF}">
      <dgm:prSet phldrT="[Текст]" custT="1"/>
      <dgm:spPr/>
      <dgm:t>
        <a:bodyPr/>
        <a:lstStyle/>
        <a:p>
          <a:pPr algn="l"/>
          <a:r>
            <a:rPr lang="uk-UA" sz="1400" dirty="0" smtClean="0"/>
            <a:t>Умови праці на робочому місці, моральне та </a:t>
          </a:r>
          <a:r>
            <a:rPr lang="uk-UA" sz="1400" smtClean="0"/>
            <a:t>матеріальне заохочення</a:t>
          </a:r>
          <a:endParaRPr lang="uk-UA" sz="1400" dirty="0"/>
        </a:p>
      </dgm:t>
    </dgm:pt>
    <dgm:pt modelId="{B1CC89F3-9AF0-4DAE-83AC-1B7A3A9BF100}" type="parTrans" cxnId="{4FC43053-4DCE-4994-90FD-9E20CF5A69E7}">
      <dgm:prSet/>
      <dgm:spPr/>
      <dgm:t>
        <a:bodyPr/>
        <a:lstStyle/>
        <a:p>
          <a:endParaRPr lang="uk-UA"/>
        </a:p>
      </dgm:t>
    </dgm:pt>
    <dgm:pt modelId="{4FEF1C97-568E-4307-93D5-B928801B43D1}" type="sibTrans" cxnId="{4FC43053-4DCE-4994-90FD-9E20CF5A69E7}">
      <dgm:prSet/>
      <dgm:spPr/>
      <dgm:t>
        <a:bodyPr/>
        <a:lstStyle/>
        <a:p>
          <a:endParaRPr lang="uk-UA"/>
        </a:p>
      </dgm:t>
    </dgm:pt>
    <dgm:pt modelId="{C38E1994-D96A-4C6E-BEBE-31C16CFAC6A0}">
      <dgm:prSet phldrT="[Текст]" custT="1"/>
      <dgm:spPr/>
      <dgm:t>
        <a:bodyPr/>
        <a:lstStyle/>
        <a:p>
          <a:r>
            <a:rPr lang="uk-UA" sz="1400" dirty="0" smtClean="0"/>
            <a:t>Стан матеріально-технічної бази, трудова дисципліна, увага до творчого пошуку  педагога</a:t>
          </a:r>
          <a:endParaRPr lang="uk-UA" sz="1400" dirty="0"/>
        </a:p>
      </dgm:t>
    </dgm:pt>
    <dgm:pt modelId="{C08F4571-48F6-43CC-97D7-DC52FEEDDD6D}" type="parTrans" cxnId="{0D2C0326-2980-4222-B4DD-1445013776AF}">
      <dgm:prSet/>
      <dgm:spPr/>
      <dgm:t>
        <a:bodyPr/>
        <a:lstStyle/>
        <a:p>
          <a:endParaRPr lang="uk-UA"/>
        </a:p>
      </dgm:t>
    </dgm:pt>
    <dgm:pt modelId="{A01697EA-3C7F-425E-AC4A-B1755D9F48D1}" type="sibTrans" cxnId="{0D2C0326-2980-4222-B4DD-1445013776AF}">
      <dgm:prSet/>
      <dgm:spPr/>
      <dgm:t>
        <a:bodyPr/>
        <a:lstStyle/>
        <a:p>
          <a:endParaRPr lang="uk-UA"/>
        </a:p>
      </dgm:t>
    </dgm:pt>
    <dgm:pt modelId="{AABA9532-4ED6-4F48-BC7B-7CBDD9D29F48}">
      <dgm:prSet custT="1"/>
      <dgm:spPr/>
      <dgm:t>
        <a:bodyPr/>
        <a:lstStyle/>
        <a:p>
          <a:r>
            <a:rPr lang="uk-UA" sz="1400" dirty="0" smtClean="0"/>
            <a:t>взаємодопомога,увага до творчого пошуку колег,усвідомленість особистої відповідальності</a:t>
          </a:r>
          <a:endParaRPr lang="uk-UA" sz="1400" dirty="0"/>
        </a:p>
      </dgm:t>
    </dgm:pt>
    <dgm:pt modelId="{C730E831-61F3-4816-AFA6-B3B72FD78FC6}" type="parTrans" cxnId="{D813F229-F923-4725-8012-A1E1AFDBAF78}">
      <dgm:prSet/>
      <dgm:spPr/>
      <dgm:t>
        <a:bodyPr/>
        <a:lstStyle/>
        <a:p>
          <a:endParaRPr lang="uk-UA"/>
        </a:p>
      </dgm:t>
    </dgm:pt>
    <dgm:pt modelId="{A46BC221-926D-47A0-9F39-B28208021505}" type="sibTrans" cxnId="{D813F229-F923-4725-8012-A1E1AFDBAF78}">
      <dgm:prSet/>
      <dgm:spPr/>
      <dgm:t>
        <a:bodyPr/>
        <a:lstStyle/>
        <a:p>
          <a:endParaRPr lang="uk-UA"/>
        </a:p>
      </dgm:t>
    </dgm:pt>
    <dgm:pt modelId="{A53AF082-DFDA-439A-A84A-843EF8EB36AD}" type="pres">
      <dgm:prSet presAssocID="{D3A0F652-1F02-452B-942A-A9968BF0B56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66249CB-41AB-4A6D-8CD5-796DFD8C4D65}" type="pres">
      <dgm:prSet presAssocID="{DC2B3204-2C8B-4FEF-B802-BB4CD496A193}" presName="root1" presStyleCnt="0"/>
      <dgm:spPr/>
    </dgm:pt>
    <dgm:pt modelId="{D04AAFCF-9070-4520-B5D1-A5FC724960B2}" type="pres">
      <dgm:prSet presAssocID="{DC2B3204-2C8B-4FEF-B802-BB4CD496A193}" presName="LevelOneTextNode" presStyleLbl="node0" presStyleIdx="0" presStyleCnt="1" custScaleX="111652" custScaleY="15255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1FD6821-DF76-48A4-8B6D-E8830B87D38F}" type="pres">
      <dgm:prSet presAssocID="{DC2B3204-2C8B-4FEF-B802-BB4CD496A193}" presName="level2hierChild" presStyleCnt="0"/>
      <dgm:spPr/>
    </dgm:pt>
    <dgm:pt modelId="{BC1C34A9-7A88-4E4D-898C-648B847CF0EF}" type="pres">
      <dgm:prSet presAssocID="{8A63D77D-79CA-4E3E-BCBE-A961FE3FAFC3}" presName="conn2-1" presStyleLbl="parChTrans1D2" presStyleIdx="0" presStyleCnt="2"/>
      <dgm:spPr/>
      <dgm:t>
        <a:bodyPr/>
        <a:lstStyle/>
        <a:p>
          <a:endParaRPr lang="uk-UA"/>
        </a:p>
      </dgm:t>
    </dgm:pt>
    <dgm:pt modelId="{48C13FFD-C4CA-41DE-B4DD-00AE044ED889}" type="pres">
      <dgm:prSet presAssocID="{8A63D77D-79CA-4E3E-BCBE-A961FE3FAFC3}" presName="connTx" presStyleLbl="parChTrans1D2" presStyleIdx="0" presStyleCnt="2"/>
      <dgm:spPr/>
      <dgm:t>
        <a:bodyPr/>
        <a:lstStyle/>
        <a:p>
          <a:endParaRPr lang="uk-UA"/>
        </a:p>
      </dgm:t>
    </dgm:pt>
    <dgm:pt modelId="{716F7AE1-28F3-435A-9B5E-B0ED8F42DF34}" type="pres">
      <dgm:prSet presAssocID="{2A79761C-1350-4112-B587-0104A14F3602}" presName="root2" presStyleCnt="0"/>
      <dgm:spPr/>
    </dgm:pt>
    <dgm:pt modelId="{8CA5DA12-A4B9-4C3D-8B73-F8C67977ED77}" type="pres">
      <dgm:prSet presAssocID="{2A79761C-1350-4112-B587-0104A14F3602}" presName="LevelTwoTextNode" presStyleLbl="node2" presStyleIdx="0" presStyleCnt="2" custScaleX="113562" custScaleY="151391" custLinFactNeighborX="6471" custLinFactNeighborY="-87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DB11EA2-FCB7-4B33-8E00-689D5C7651F8}" type="pres">
      <dgm:prSet presAssocID="{2A79761C-1350-4112-B587-0104A14F3602}" presName="level3hierChild" presStyleCnt="0"/>
      <dgm:spPr/>
    </dgm:pt>
    <dgm:pt modelId="{77965870-3960-49B2-A149-CD21D06426E6}" type="pres">
      <dgm:prSet presAssocID="{DE4450AC-E95F-4EF4-A5CC-B84935651A7A}" presName="conn2-1" presStyleLbl="parChTrans1D3" presStyleIdx="0" presStyleCnt="3"/>
      <dgm:spPr/>
      <dgm:t>
        <a:bodyPr/>
        <a:lstStyle/>
        <a:p>
          <a:endParaRPr lang="uk-UA"/>
        </a:p>
      </dgm:t>
    </dgm:pt>
    <dgm:pt modelId="{3AB63927-B0D4-4B6C-BA15-B8013DE964DC}" type="pres">
      <dgm:prSet presAssocID="{DE4450AC-E95F-4EF4-A5CC-B84935651A7A}" presName="connTx" presStyleLbl="parChTrans1D3" presStyleIdx="0" presStyleCnt="3"/>
      <dgm:spPr/>
      <dgm:t>
        <a:bodyPr/>
        <a:lstStyle/>
        <a:p>
          <a:endParaRPr lang="uk-UA"/>
        </a:p>
      </dgm:t>
    </dgm:pt>
    <dgm:pt modelId="{A2689E0C-E4DD-4D73-951A-5AEF64641DF9}" type="pres">
      <dgm:prSet presAssocID="{7A013997-0AF4-41C4-9C8C-D3572F2DE74B}" presName="root2" presStyleCnt="0"/>
      <dgm:spPr/>
    </dgm:pt>
    <dgm:pt modelId="{E45BA6E4-D4CE-45D4-886D-1AAE35D93562}" type="pres">
      <dgm:prSet presAssocID="{7A013997-0AF4-41C4-9C8C-D3572F2DE74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702B179-E972-4770-B53D-540DA6E3EFEE}" type="pres">
      <dgm:prSet presAssocID="{7A013997-0AF4-41C4-9C8C-D3572F2DE74B}" presName="level3hierChild" presStyleCnt="0"/>
      <dgm:spPr/>
    </dgm:pt>
    <dgm:pt modelId="{40BF3750-73C7-4B65-A8B0-45A046BBAA43}" type="pres">
      <dgm:prSet presAssocID="{C730E831-61F3-4816-AFA6-B3B72FD78FC6}" presName="conn2-1" presStyleLbl="parChTrans1D3" presStyleIdx="1" presStyleCnt="3"/>
      <dgm:spPr/>
      <dgm:t>
        <a:bodyPr/>
        <a:lstStyle/>
        <a:p>
          <a:endParaRPr lang="uk-UA"/>
        </a:p>
      </dgm:t>
    </dgm:pt>
    <dgm:pt modelId="{10ADA6F2-67DA-485A-B88F-81EF108EDBAF}" type="pres">
      <dgm:prSet presAssocID="{C730E831-61F3-4816-AFA6-B3B72FD78FC6}" presName="connTx" presStyleLbl="parChTrans1D3" presStyleIdx="1" presStyleCnt="3"/>
      <dgm:spPr/>
      <dgm:t>
        <a:bodyPr/>
        <a:lstStyle/>
        <a:p>
          <a:endParaRPr lang="uk-UA"/>
        </a:p>
      </dgm:t>
    </dgm:pt>
    <dgm:pt modelId="{1BEB1CB9-2F41-4728-AAA1-345C91EF752B}" type="pres">
      <dgm:prSet presAssocID="{AABA9532-4ED6-4F48-BC7B-7CBDD9D29F48}" presName="root2" presStyleCnt="0"/>
      <dgm:spPr/>
    </dgm:pt>
    <dgm:pt modelId="{8541FADA-0181-4350-A235-855D18C503B5}" type="pres">
      <dgm:prSet presAssocID="{AABA9532-4ED6-4F48-BC7B-7CBDD9D29F48}" presName="LevelTwoTextNode" presStyleLbl="node3" presStyleIdx="1" presStyleCnt="3" custScaleX="116795" custScaleY="14002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8D4990A-5A1C-425F-A110-6375189EF24E}" type="pres">
      <dgm:prSet presAssocID="{AABA9532-4ED6-4F48-BC7B-7CBDD9D29F48}" presName="level3hierChild" presStyleCnt="0"/>
      <dgm:spPr/>
    </dgm:pt>
    <dgm:pt modelId="{52047CD2-E569-4BE6-9D59-C6BFC8CDE34B}" type="pres">
      <dgm:prSet presAssocID="{B1CC89F3-9AF0-4DAE-83AC-1B7A3A9BF100}" presName="conn2-1" presStyleLbl="parChTrans1D2" presStyleIdx="1" presStyleCnt="2"/>
      <dgm:spPr/>
      <dgm:t>
        <a:bodyPr/>
        <a:lstStyle/>
        <a:p>
          <a:endParaRPr lang="uk-UA"/>
        </a:p>
      </dgm:t>
    </dgm:pt>
    <dgm:pt modelId="{5D2803D5-290A-435A-A53B-B63FAAA8C8AD}" type="pres">
      <dgm:prSet presAssocID="{B1CC89F3-9AF0-4DAE-83AC-1B7A3A9BF100}" presName="connTx" presStyleLbl="parChTrans1D2" presStyleIdx="1" presStyleCnt="2"/>
      <dgm:spPr/>
      <dgm:t>
        <a:bodyPr/>
        <a:lstStyle/>
        <a:p>
          <a:endParaRPr lang="uk-UA"/>
        </a:p>
      </dgm:t>
    </dgm:pt>
    <dgm:pt modelId="{F22990D9-57A6-4D6F-9DFB-E48B45BA2217}" type="pres">
      <dgm:prSet presAssocID="{13A25562-554E-4750-A9A3-2B22A9FAC4FF}" presName="root2" presStyleCnt="0"/>
      <dgm:spPr/>
    </dgm:pt>
    <dgm:pt modelId="{CB30C4CC-B1AD-41AB-9FD7-7C70B7498A1A}" type="pres">
      <dgm:prSet presAssocID="{13A25562-554E-4750-A9A3-2B22A9FAC4FF}" presName="LevelTwoTextNode" presStyleLbl="node2" presStyleIdx="1" presStyleCnt="2" custScaleY="16836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8DD10F7-5CF2-4150-A05B-9554F3745484}" type="pres">
      <dgm:prSet presAssocID="{13A25562-554E-4750-A9A3-2B22A9FAC4FF}" presName="level3hierChild" presStyleCnt="0"/>
      <dgm:spPr/>
    </dgm:pt>
    <dgm:pt modelId="{36AA5E57-DADF-4FE1-97DF-1040B2D9B0C0}" type="pres">
      <dgm:prSet presAssocID="{C08F4571-48F6-43CC-97D7-DC52FEEDDD6D}" presName="conn2-1" presStyleLbl="parChTrans1D3" presStyleIdx="2" presStyleCnt="3"/>
      <dgm:spPr/>
      <dgm:t>
        <a:bodyPr/>
        <a:lstStyle/>
        <a:p>
          <a:endParaRPr lang="uk-UA"/>
        </a:p>
      </dgm:t>
    </dgm:pt>
    <dgm:pt modelId="{C6A528EE-D3C6-47CA-AB80-C8F3A93877B9}" type="pres">
      <dgm:prSet presAssocID="{C08F4571-48F6-43CC-97D7-DC52FEEDDD6D}" presName="connTx" presStyleLbl="parChTrans1D3" presStyleIdx="2" presStyleCnt="3"/>
      <dgm:spPr/>
      <dgm:t>
        <a:bodyPr/>
        <a:lstStyle/>
        <a:p>
          <a:endParaRPr lang="uk-UA"/>
        </a:p>
      </dgm:t>
    </dgm:pt>
    <dgm:pt modelId="{173A2D77-311A-45D2-81B6-1D8B275BFECC}" type="pres">
      <dgm:prSet presAssocID="{C38E1994-D96A-4C6E-BEBE-31C16CFAC6A0}" presName="root2" presStyleCnt="0"/>
      <dgm:spPr/>
    </dgm:pt>
    <dgm:pt modelId="{D5B17F0A-537D-4B11-B6FA-A09DA3CFA1BE}" type="pres">
      <dgm:prSet presAssocID="{C38E1994-D96A-4C6E-BEBE-31C16CFAC6A0}" presName="LevelTwoTextNode" presStyleLbl="node3" presStyleIdx="2" presStyleCnt="3" custScaleY="17257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886E0DC-7222-4250-A329-927ECF01B238}" type="pres">
      <dgm:prSet presAssocID="{C38E1994-D96A-4C6E-BEBE-31C16CFAC6A0}" presName="level3hierChild" presStyleCnt="0"/>
      <dgm:spPr/>
    </dgm:pt>
  </dgm:ptLst>
  <dgm:cxnLst>
    <dgm:cxn modelId="{6F24470C-1400-4A46-BFF3-B9921499DF6A}" type="presOf" srcId="{C730E831-61F3-4816-AFA6-B3B72FD78FC6}" destId="{10ADA6F2-67DA-485A-B88F-81EF108EDBAF}" srcOrd="1" destOrd="0" presId="urn:microsoft.com/office/officeart/2005/8/layout/hierarchy2"/>
    <dgm:cxn modelId="{1BD6B804-1413-46B4-8841-52704712C8A8}" type="presOf" srcId="{13A25562-554E-4750-A9A3-2B22A9FAC4FF}" destId="{CB30C4CC-B1AD-41AB-9FD7-7C70B7498A1A}" srcOrd="0" destOrd="0" presId="urn:microsoft.com/office/officeart/2005/8/layout/hierarchy2"/>
    <dgm:cxn modelId="{F3786551-2320-4F6F-8510-4E767734AB70}" type="presOf" srcId="{AABA9532-4ED6-4F48-BC7B-7CBDD9D29F48}" destId="{8541FADA-0181-4350-A235-855D18C503B5}" srcOrd="0" destOrd="0" presId="urn:microsoft.com/office/officeart/2005/8/layout/hierarchy2"/>
    <dgm:cxn modelId="{4FC43053-4DCE-4994-90FD-9E20CF5A69E7}" srcId="{DC2B3204-2C8B-4FEF-B802-BB4CD496A193}" destId="{13A25562-554E-4750-A9A3-2B22A9FAC4FF}" srcOrd="1" destOrd="0" parTransId="{B1CC89F3-9AF0-4DAE-83AC-1B7A3A9BF100}" sibTransId="{4FEF1C97-568E-4307-93D5-B928801B43D1}"/>
    <dgm:cxn modelId="{4BBBF717-9371-4964-B736-8B2B864A5646}" type="presOf" srcId="{C38E1994-D96A-4C6E-BEBE-31C16CFAC6A0}" destId="{D5B17F0A-537D-4B11-B6FA-A09DA3CFA1BE}" srcOrd="0" destOrd="0" presId="urn:microsoft.com/office/officeart/2005/8/layout/hierarchy2"/>
    <dgm:cxn modelId="{6E42936E-D12A-4B88-AEAF-A09FA2A2DC64}" type="presOf" srcId="{8A63D77D-79CA-4E3E-BCBE-A961FE3FAFC3}" destId="{BC1C34A9-7A88-4E4D-898C-648B847CF0EF}" srcOrd="0" destOrd="0" presId="urn:microsoft.com/office/officeart/2005/8/layout/hierarchy2"/>
    <dgm:cxn modelId="{ECA1882F-2CA3-4817-B4AE-D9B6EE72F86A}" type="presOf" srcId="{C08F4571-48F6-43CC-97D7-DC52FEEDDD6D}" destId="{36AA5E57-DADF-4FE1-97DF-1040B2D9B0C0}" srcOrd="0" destOrd="0" presId="urn:microsoft.com/office/officeart/2005/8/layout/hierarchy2"/>
    <dgm:cxn modelId="{609655DC-CCC8-478B-A22D-13AB33E650B4}" type="presOf" srcId="{DE4450AC-E95F-4EF4-A5CC-B84935651A7A}" destId="{77965870-3960-49B2-A149-CD21D06426E6}" srcOrd="0" destOrd="0" presId="urn:microsoft.com/office/officeart/2005/8/layout/hierarchy2"/>
    <dgm:cxn modelId="{533B8CA6-900C-477A-8267-44E06EFCAECE}" type="presOf" srcId="{DE4450AC-E95F-4EF4-A5CC-B84935651A7A}" destId="{3AB63927-B0D4-4B6C-BA15-B8013DE964DC}" srcOrd="1" destOrd="0" presId="urn:microsoft.com/office/officeart/2005/8/layout/hierarchy2"/>
    <dgm:cxn modelId="{149CE340-C387-4A1B-AE0A-6E633AF336BC}" srcId="{2A79761C-1350-4112-B587-0104A14F3602}" destId="{7A013997-0AF4-41C4-9C8C-D3572F2DE74B}" srcOrd="0" destOrd="0" parTransId="{DE4450AC-E95F-4EF4-A5CC-B84935651A7A}" sibTransId="{FE64516D-4F20-4E2E-805F-E23521A9B6B7}"/>
    <dgm:cxn modelId="{C254191D-E7B9-4C75-9C87-125447506660}" type="presOf" srcId="{8A63D77D-79CA-4E3E-BCBE-A961FE3FAFC3}" destId="{48C13FFD-C4CA-41DE-B4DD-00AE044ED889}" srcOrd="1" destOrd="0" presId="urn:microsoft.com/office/officeart/2005/8/layout/hierarchy2"/>
    <dgm:cxn modelId="{68EE3514-CA4D-440D-B0A9-30520C589C00}" type="presOf" srcId="{B1CC89F3-9AF0-4DAE-83AC-1B7A3A9BF100}" destId="{52047CD2-E569-4BE6-9D59-C6BFC8CDE34B}" srcOrd="0" destOrd="0" presId="urn:microsoft.com/office/officeart/2005/8/layout/hierarchy2"/>
    <dgm:cxn modelId="{CF98C3F7-E01C-4B3D-B0CB-FC4EF156B4BB}" type="presOf" srcId="{D3A0F652-1F02-452B-942A-A9968BF0B56F}" destId="{A53AF082-DFDA-439A-A84A-843EF8EB36AD}" srcOrd="0" destOrd="0" presId="urn:microsoft.com/office/officeart/2005/8/layout/hierarchy2"/>
    <dgm:cxn modelId="{B057094F-6757-4FC5-877D-1AEA36CD9E7F}" srcId="{D3A0F652-1F02-452B-942A-A9968BF0B56F}" destId="{DC2B3204-2C8B-4FEF-B802-BB4CD496A193}" srcOrd="0" destOrd="0" parTransId="{E465A544-27C2-4EBB-B2BD-3121EB285553}" sibTransId="{4E8E9F3C-DA3F-435C-B3D6-7999BFA8C2F7}"/>
    <dgm:cxn modelId="{6033EA5E-436D-44E9-8550-91BA2F5737FC}" type="presOf" srcId="{7A013997-0AF4-41C4-9C8C-D3572F2DE74B}" destId="{E45BA6E4-D4CE-45D4-886D-1AAE35D93562}" srcOrd="0" destOrd="0" presId="urn:microsoft.com/office/officeart/2005/8/layout/hierarchy2"/>
    <dgm:cxn modelId="{0D2C0326-2980-4222-B4DD-1445013776AF}" srcId="{13A25562-554E-4750-A9A3-2B22A9FAC4FF}" destId="{C38E1994-D96A-4C6E-BEBE-31C16CFAC6A0}" srcOrd="0" destOrd="0" parTransId="{C08F4571-48F6-43CC-97D7-DC52FEEDDD6D}" sibTransId="{A01697EA-3C7F-425E-AC4A-B1755D9F48D1}"/>
    <dgm:cxn modelId="{D813F229-F923-4725-8012-A1E1AFDBAF78}" srcId="{2A79761C-1350-4112-B587-0104A14F3602}" destId="{AABA9532-4ED6-4F48-BC7B-7CBDD9D29F48}" srcOrd="1" destOrd="0" parTransId="{C730E831-61F3-4816-AFA6-B3B72FD78FC6}" sibTransId="{A46BC221-926D-47A0-9F39-B28208021505}"/>
    <dgm:cxn modelId="{136B464B-3A8D-432E-BF7C-88F12B232107}" srcId="{DC2B3204-2C8B-4FEF-B802-BB4CD496A193}" destId="{2A79761C-1350-4112-B587-0104A14F3602}" srcOrd="0" destOrd="0" parTransId="{8A63D77D-79CA-4E3E-BCBE-A961FE3FAFC3}" sibTransId="{DB5EE6FF-E852-4221-8A8D-66EF135E6787}"/>
    <dgm:cxn modelId="{BDF852D1-C447-4798-B717-DA966C77D141}" type="presOf" srcId="{C08F4571-48F6-43CC-97D7-DC52FEEDDD6D}" destId="{C6A528EE-D3C6-47CA-AB80-C8F3A93877B9}" srcOrd="1" destOrd="0" presId="urn:microsoft.com/office/officeart/2005/8/layout/hierarchy2"/>
    <dgm:cxn modelId="{407BD1F2-D225-4BB0-AD89-83CD21A05C6D}" type="presOf" srcId="{C730E831-61F3-4816-AFA6-B3B72FD78FC6}" destId="{40BF3750-73C7-4B65-A8B0-45A046BBAA43}" srcOrd="0" destOrd="0" presId="urn:microsoft.com/office/officeart/2005/8/layout/hierarchy2"/>
    <dgm:cxn modelId="{12E01C78-B745-411F-BE31-84C49B9E72CA}" type="presOf" srcId="{2A79761C-1350-4112-B587-0104A14F3602}" destId="{8CA5DA12-A4B9-4C3D-8B73-F8C67977ED77}" srcOrd="0" destOrd="0" presId="urn:microsoft.com/office/officeart/2005/8/layout/hierarchy2"/>
    <dgm:cxn modelId="{98712B00-22E8-4472-BB37-E6B0108A1650}" type="presOf" srcId="{B1CC89F3-9AF0-4DAE-83AC-1B7A3A9BF100}" destId="{5D2803D5-290A-435A-A53B-B63FAAA8C8AD}" srcOrd="1" destOrd="0" presId="urn:microsoft.com/office/officeart/2005/8/layout/hierarchy2"/>
    <dgm:cxn modelId="{797BA5C1-7514-43A8-99B7-F618009E3654}" type="presOf" srcId="{DC2B3204-2C8B-4FEF-B802-BB4CD496A193}" destId="{D04AAFCF-9070-4520-B5D1-A5FC724960B2}" srcOrd="0" destOrd="0" presId="urn:microsoft.com/office/officeart/2005/8/layout/hierarchy2"/>
    <dgm:cxn modelId="{046A2A2B-146D-42B9-B03D-0E5E7461231F}" type="presParOf" srcId="{A53AF082-DFDA-439A-A84A-843EF8EB36AD}" destId="{F66249CB-41AB-4A6D-8CD5-796DFD8C4D65}" srcOrd="0" destOrd="0" presId="urn:microsoft.com/office/officeart/2005/8/layout/hierarchy2"/>
    <dgm:cxn modelId="{D4064DA1-6CA4-4479-9725-1B8D7BB682AC}" type="presParOf" srcId="{F66249CB-41AB-4A6D-8CD5-796DFD8C4D65}" destId="{D04AAFCF-9070-4520-B5D1-A5FC724960B2}" srcOrd="0" destOrd="0" presId="urn:microsoft.com/office/officeart/2005/8/layout/hierarchy2"/>
    <dgm:cxn modelId="{1C0F2395-6DFB-4DF3-B753-A6FF23697D87}" type="presParOf" srcId="{F66249CB-41AB-4A6D-8CD5-796DFD8C4D65}" destId="{B1FD6821-DF76-48A4-8B6D-E8830B87D38F}" srcOrd="1" destOrd="0" presId="urn:microsoft.com/office/officeart/2005/8/layout/hierarchy2"/>
    <dgm:cxn modelId="{E6D4E10A-7549-49E1-B703-1178D76751DB}" type="presParOf" srcId="{B1FD6821-DF76-48A4-8B6D-E8830B87D38F}" destId="{BC1C34A9-7A88-4E4D-898C-648B847CF0EF}" srcOrd="0" destOrd="0" presId="urn:microsoft.com/office/officeart/2005/8/layout/hierarchy2"/>
    <dgm:cxn modelId="{F0F2ABF0-6E79-456C-BC25-D711AEB275BC}" type="presParOf" srcId="{BC1C34A9-7A88-4E4D-898C-648B847CF0EF}" destId="{48C13FFD-C4CA-41DE-B4DD-00AE044ED889}" srcOrd="0" destOrd="0" presId="urn:microsoft.com/office/officeart/2005/8/layout/hierarchy2"/>
    <dgm:cxn modelId="{69809C3F-A2B6-411F-978D-85438183EB9E}" type="presParOf" srcId="{B1FD6821-DF76-48A4-8B6D-E8830B87D38F}" destId="{716F7AE1-28F3-435A-9B5E-B0ED8F42DF34}" srcOrd="1" destOrd="0" presId="urn:microsoft.com/office/officeart/2005/8/layout/hierarchy2"/>
    <dgm:cxn modelId="{6C5455E5-AF73-4C34-B524-21886CB902C0}" type="presParOf" srcId="{716F7AE1-28F3-435A-9B5E-B0ED8F42DF34}" destId="{8CA5DA12-A4B9-4C3D-8B73-F8C67977ED77}" srcOrd="0" destOrd="0" presId="urn:microsoft.com/office/officeart/2005/8/layout/hierarchy2"/>
    <dgm:cxn modelId="{B490C504-3D16-42FE-A1FD-06D700A32B7D}" type="presParOf" srcId="{716F7AE1-28F3-435A-9B5E-B0ED8F42DF34}" destId="{1DB11EA2-FCB7-4B33-8E00-689D5C7651F8}" srcOrd="1" destOrd="0" presId="urn:microsoft.com/office/officeart/2005/8/layout/hierarchy2"/>
    <dgm:cxn modelId="{16755F47-BC64-493E-AF7B-665FDE9F8A92}" type="presParOf" srcId="{1DB11EA2-FCB7-4B33-8E00-689D5C7651F8}" destId="{77965870-3960-49B2-A149-CD21D06426E6}" srcOrd="0" destOrd="0" presId="urn:microsoft.com/office/officeart/2005/8/layout/hierarchy2"/>
    <dgm:cxn modelId="{6BC80C96-66F9-4118-9350-EFF68D9C6BA1}" type="presParOf" srcId="{77965870-3960-49B2-A149-CD21D06426E6}" destId="{3AB63927-B0D4-4B6C-BA15-B8013DE964DC}" srcOrd="0" destOrd="0" presId="urn:microsoft.com/office/officeart/2005/8/layout/hierarchy2"/>
    <dgm:cxn modelId="{D77BD4E4-7F12-46A5-A734-ECA17F125312}" type="presParOf" srcId="{1DB11EA2-FCB7-4B33-8E00-689D5C7651F8}" destId="{A2689E0C-E4DD-4D73-951A-5AEF64641DF9}" srcOrd="1" destOrd="0" presId="urn:microsoft.com/office/officeart/2005/8/layout/hierarchy2"/>
    <dgm:cxn modelId="{BEFC32BE-B255-4D70-918A-4AD814825A59}" type="presParOf" srcId="{A2689E0C-E4DD-4D73-951A-5AEF64641DF9}" destId="{E45BA6E4-D4CE-45D4-886D-1AAE35D93562}" srcOrd="0" destOrd="0" presId="urn:microsoft.com/office/officeart/2005/8/layout/hierarchy2"/>
    <dgm:cxn modelId="{4042639B-9B36-4905-981E-77063F6F5087}" type="presParOf" srcId="{A2689E0C-E4DD-4D73-951A-5AEF64641DF9}" destId="{B702B179-E972-4770-B53D-540DA6E3EFEE}" srcOrd="1" destOrd="0" presId="urn:microsoft.com/office/officeart/2005/8/layout/hierarchy2"/>
    <dgm:cxn modelId="{623B88EE-A878-450E-8183-56AEE4B3A253}" type="presParOf" srcId="{1DB11EA2-FCB7-4B33-8E00-689D5C7651F8}" destId="{40BF3750-73C7-4B65-A8B0-45A046BBAA43}" srcOrd="2" destOrd="0" presId="urn:microsoft.com/office/officeart/2005/8/layout/hierarchy2"/>
    <dgm:cxn modelId="{86B46CFD-70EB-46CB-B862-657EBC9BE101}" type="presParOf" srcId="{40BF3750-73C7-4B65-A8B0-45A046BBAA43}" destId="{10ADA6F2-67DA-485A-B88F-81EF108EDBAF}" srcOrd="0" destOrd="0" presId="urn:microsoft.com/office/officeart/2005/8/layout/hierarchy2"/>
    <dgm:cxn modelId="{3217B2B2-631C-4682-86D4-0C0E3CC4CB8E}" type="presParOf" srcId="{1DB11EA2-FCB7-4B33-8E00-689D5C7651F8}" destId="{1BEB1CB9-2F41-4728-AAA1-345C91EF752B}" srcOrd="3" destOrd="0" presId="urn:microsoft.com/office/officeart/2005/8/layout/hierarchy2"/>
    <dgm:cxn modelId="{19EC0AF1-83CF-4CA9-8AFC-D22C129A3BB9}" type="presParOf" srcId="{1BEB1CB9-2F41-4728-AAA1-345C91EF752B}" destId="{8541FADA-0181-4350-A235-855D18C503B5}" srcOrd="0" destOrd="0" presId="urn:microsoft.com/office/officeart/2005/8/layout/hierarchy2"/>
    <dgm:cxn modelId="{EC17418D-7083-4F3C-9442-8F2C1124ED15}" type="presParOf" srcId="{1BEB1CB9-2F41-4728-AAA1-345C91EF752B}" destId="{E8D4990A-5A1C-425F-A110-6375189EF24E}" srcOrd="1" destOrd="0" presId="urn:microsoft.com/office/officeart/2005/8/layout/hierarchy2"/>
    <dgm:cxn modelId="{14674389-E7A7-44E8-AFE7-C0BAA5D0676A}" type="presParOf" srcId="{B1FD6821-DF76-48A4-8B6D-E8830B87D38F}" destId="{52047CD2-E569-4BE6-9D59-C6BFC8CDE34B}" srcOrd="2" destOrd="0" presId="urn:microsoft.com/office/officeart/2005/8/layout/hierarchy2"/>
    <dgm:cxn modelId="{5C5C16A6-27A7-40F0-942A-B3B0064E9313}" type="presParOf" srcId="{52047CD2-E569-4BE6-9D59-C6BFC8CDE34B}" destId="{5D2803D5-290A-435A-A53B-B63FAAA8C8AD}" srcOrd="0" destOrd="0" presId="urn:microsoft.com/office/officeart/2005/8/layout/hierarchy2"/>
    <dgm:cxn modelId="{3ADCF3C8-3265-4108-AF3D-E306E2F4AD5C}" type="presParOf" srcId="{B1FD6821-DF76-48A4-8B6D-E8830B87D38F}" destId="{F22990D9-57A6-4D6F-9DFB-E48B45BA2217}" srcOrd="3" destOrd="0" presId="urn:microsoft.com/office/officeart/2005/8/layout/hierarchy2"/>
    <dgm:cxn modelId="{CC1B0BE5-5E2F-4B7A-8987-01802EA684DE}" type="presParOf" srcId="{F22990D9-57A6-4D6F-9DFB-E48B45BA2217}" destId="{CB30C4CC-B1AD-41AB-9FD7-7C70B7498A1A}" srcOrd="0" destOrd="0" presId="urn:microsoft.com/office/officeart/2005/8/layout/hierarchy2"/>
    <dgm:cxn modelId="{7D983E7D-4A18-4578-BEC9-C460F5AB72BC}" type="presParOf" srcId="{F22990D9-57A6-4D6F-9DFB-E48B45BA2217}" destId="{28DD10F7-5CF2-4150-A05B-9554F3745484}" srcOrd="1" destOrd="0" presId="urn:microsoft.com/office/officeart/2005/8/layout/hierarchy2"/>
    <dgm:cxn modelId="{287AEFF4-98FD-468B-8573-0C315EA5B383}" type="presParOf" srcId="{28DD10F7-5CF2-4150-A05B-9554F3745484}" destId="{36AA5E57-DADF-4FE1-97DF-1040B2D9B0C0}" srcOrd="0" destOrd="0" presId="urn:microsoft.com/office/officeart/2005/8/layout/hierarchy2"/>
    <dgm:cxn modelId="{C517457B-E06A-4609-91E9-A914325B0EB3}" type="presParOf" srcId="{36AA5E57-DADF-4FE1-97DF-1040B2D9B0C0}" destId="{C6A528EE-D3C6-47CA-AB80-C8F3A93877B9}" srcOrd="0" destOrd="0" presId="urn:microsoft.com/office/officeart/2005/8/layout/hierarchy2"/>
    <dgm:cxn modelId="{09FE4ADA-7510-406F-96FC-83873F6F7D8B}" type="presParOf" srcId="{28DD10F7-5CF2-4150-A05B-9554F3745484}" destId="{173A2D77-311A-45D2-81B6-1D8B275BFECC}" srcOrd="1" destOrd="0" presId="urn:microsoft.com/office/officeart/2005/8/layout/hierarchy2"/>
    <dgm:cxn modelId="{75027A73-DE9D-474B-A14D-DF5CB5CFB41B}" type="presParOf" srcId="{173A2D77-311A-45D2-81B6-1D8B275BFECC}" destId="{D5B17F0A-537D-4B11-B6FA-A09DA3CFA1BE}" srcOrd="0" destOrd="0" presId="urn:microsoft.com/office/officeart/2005/8/layout/hierarchy2"/>
    <dgm:cxn modelId="{82EC45CC-84D3-4A18-AD9D-7ADA76861A62}" type="presParOf" srcId="{173A2D77-311A-45D2-81B6-1D8B275BFECC}" destId="{7886E0DC-7222-4250-A329-927ECF01B23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B60C92-BFA1-49BC-8211-F200A2B2C6A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7C39FB5-7CF5-44ED-89E0-D15D4B031111}">
      <dgm:prSet phldrT="[Текст]" custT="1"/>
      <dgm:spPr/>
      <dgm:t>
        <a:bodyPr/>
        <a:lstStyle/>
        <a:p>
          <a:pPr algn="l"/>
          <a:r>
            <a:rPr lang="uk-UA" sz="1800" dirty="0" smtClean="0"/>
            <a:t>Зумовлені</a:t>
          </a:r>
        </a:p>
        <a:p>
          <a:pPr algn="l"/>
          <a:r>
            <a:rPr lang="uk-UA" sz="1800" dirty="0" smtClean="0"/>
            <a:t>зокрема,</a:t>
          </a:r>
        </a:p>
        <a:p>
          <a:pPr algn="l"/>
          <a:r>
            <a:rPr lang="uk-UA" sz="1800" dirty="0" smtClean="0"/>
            <a:t>бажаннями</a:t>
          </a:r>
          <a:endParaRPr lang="uk-UA" sz="1800" dirty="0"/>
        </a:p>
      </dgm:t>
    </dgm:pt>
    <dgm:pt modelId="{E51763E2-3B39-41C3-A906-7CAEC5F5DCBC}" type="parTrans" cxnId="{AA3703CF-0FEC-4BEA-B460-BDFA4D726206}">
      <dgm:prSet/>
      <dgm:spPr/>
      <dgm:t>
        <a:bodyPr/>
        <a:lstStyle/>
        <a:p>
          <a:endParaRPr lang="uk-UA"/>
        </a:p>
      </dgm:t>
    </dgm:pt>
    <dgm:pt modelId="{019336FF-DCA6-4446-B8D2-E0486941E31E}" type="sibTrans" cxnId="{AA3703CF-0FEC-4BEA-B460-BDFA4D726206}">
      <dgm:prSet/>
      <dgm:spPr/>
      <dgm:t>
        <a:bodyPr/>
        <a:lstStyle/>
        <a:p>
          <a:endParaRPr lang="uk-UA"/>
        </a:p>
      </dgm:t>
    </dgm:pt>
    <dgm:pt modelId="{01CB8000-9AF3-4BE1-80BE-46C4A4F421D7}">
      <dgm:prSet phldrT="[Текст]" custT="1"/>
      <dgm:spPr/>
      <dgm:t>
        <a:bodyPr/>
        <a:lstStyle/>
        <a:p>
          <a:r>
            <a:rPr lang="uk-UA" sz="1400" dirty="0" smtClean="0"/>
            <a:t>Реалізувати особисті потреби у навчанні</a:t>
          </a:r>
          <a:endParaRPr lang="uk-UA" sz="1400" dirty="0"/>
        </a:p>
      </dgm:t>
    </dgm:pt>
    <dgm:pt modelId="{349A772B-E590-499F-953E-1D0B30A1EFDE}" type="parTrans" cxnId="{9E47B170-A04D-4480-AEDF-80BC19DA484B}">
      <dgm:prSet/>
      <dgm:spPr/>
      <dgm:t>
        <a:bodyPr/>
        <a:lstStyle/>
        <a:p>
          <a:endParaRPr lang="uk-UA"/>
        </a:p>
      </dgm:t>
    </dgm:pt>
    <dgm:pt modelId="{B9E4B1D2-E34C-467A-ABCC-38F2B0770B73}" type="sibTrans" cxnId="{9E47B170-A04D-4480-AEDF-80BC19DA484B}">
      <dgm:prSet/>
      <dgm:spPr/>
      <dgm:t>
        <a:bodyPr/>
        <a:lstStyle/>
        <a:p>
          <a:endParaRPr lang="uk-UA"/>
        </a:p>
      </dgm:t>
    </dgm:pt>
    <dgm:pt modelId="{9F2D6C03-DA6F-4539-9A46-0F96FBA8B61C}">
      <dgm:prSet phldrT="[Текст]" custT="1"/>
      <dgm:spPr/>
      <dgm:t>
        <a:bodyPr/>
        <a:lstStyle/>
        <a:p>
          <a:r>
            <a:rPr lang="uk-UA" sz="1400" dirty="0" smtClean="0"/>
            <a:t>Підвищити рівень своєї професійної майстерності</a:t>
          </a:r>
          <a:endParaRPr lang="uk-UA" sz="1400" dirty="0"/>
        </a:p>
      </dgm:t>
    </dgm:pt>
    <dgm:pt modelId="{D7782188-63A1-4D21-94F4-7BB7FC2835F2}" type="parTrans" cxnId="{5776C07C-AD8B-4F5F-8788-FEB8970FC8B9}">
      <dgm:prSet/>
      <dgm:spPr/>
      <dgm:t>
        <a:bodyPr/>
        <a:lstStyle/>
        <a:p>
          <a:endParaRPr lang="uk-UA"/>
        </a:p>
      </dgm:t>
    </dgm:pt>
    <dgm:pt modelId="{7152B3C1-2497-4B95-A1AA-4141FA2CD981}" type="sibTrans" cxnId="{5776C07C-AD8B-4F5F-8788-FEB8970FC8B9}">
      <dgm:prSet/>
      <dgm:spPr/>
      <dgm:t>
        <a:bodyPr/>
        <a:lstStyle/>
        <a:p>
          <a:endParaRPr lang="uk-UA"/>
        </a:p>
      </dgm:t>
    </dgm:pt>
    <dgm:pt modelId="{5D152CC0-9450-4E2F-A65C-9FCEE1C9D9C0}">
      <dgm:prSet phldrT="[Текст]" custT="1"/>
      <dgm:spPr/>
      <dgm:t>
        <a:bodyPr/>
        <a:lstStyle/>
        <a:p>
          <a:r>
            <a:rPr lang="uk-UA" sz="1400" dirty="0" smtClean="0"/>
            <a:t>Мати повагу серед колег, дітей та їхніх батьків, реалізувати творчий потенціал</a:t>
          </a:r>
          <a:endParaRPr lang="uk-UA" sz="1400" dirty="0"/>
        </a:p>
      </dgm:t>
    </dgm:pt>
    <dgm:pt modelId="{A7844F41-F1A8-4E66-B395-FEC577A34795}" type="parTrans" cxnId="{715FA975-5B80-476B-879D-ADB2429B8414}">
      <dgm:prSet/>
      <dgm:spPr/>
      <dgm:t>
        <a:bodyPr/>
        <a:lstStyle/>
        <a:p>
          <a:endParaRPr lang="uk-UA"/>
        </a:p>
      </dgm:t>
    </dgm:pt>
    <dgm:pt modelId="{08556CAE-2D75-45F0-AEE3-4A05F82DE723}" type="sibTrans" cxnId="{715FA975-5B80-476B-879D-ADB2429B8414}">
      <dgm:prSet/>
      <dgm:spPr/>
      <dgm:t>
        <a:bodyPr/>
        <a:lstStyle/>
        <a:p>
          <a:endParaRPr lang="uk-UA"/>
        </a:p>
      </dgm:t>
    </dgm:pt>
    <dgm:pt modelId="{224E35AB-408D-456F-86E9-68A3641648AC}">
      <dgm:prSet phldrT="[Текст]" custT="1"/>
      <dgm:spPr/>
      <dgm:t>
        <a:bodyPr/>
        <a:lstStyle/>
        <a:p>
          <a:r>
            <a:rPr lang="uk-UA" sz="1400" dirty="0" smtClean="0"/>
            <a:t>Отримання інтелектуального задоволення</a:t>
          </a:r>
          <a:endParaRPr lang="uk-UA" sz="1400" dirty="0"/>
        </a:p>
      </dgm:t>
    </dgm:pt>
    <dgm:pt modelId="{DB27B283-C95D-4A02-947C-273DEAD1B49A}" type="parTrans" cxnId="{D7B486F2-38A2-4AE3-8A31-38B3AC73F0ED}">
      <dgm:prSet/>
      <dgm:spPr/>
      <dgm:t>
        <a:bodyPr/>
        <a:lstStyle/>
        <a:p>
          <a:endParaRPr lang="uk-UA"/>
        </a:p>
      </dgm:t>
    </dgm:pt>
    <dgm:pt modelId="{2AE33DD2-9521-45D7-94DA-E1AEB44D545A}" type="sibTrans" cxnId="{D7B486F2-38A2-4AE3-8A31-38B3AC73F0ED}">
      <dgm:prSet/>
      <dgm:spPr/>
      <dgm:t>
        <a:bodyPr/>
        <a:lstStyle/>
        <a:p>
          <a:endParaRPr lang="uk-UA"/>
        </a:p>
      </dgm:t>
    </dgm:pt>
    <dgm:pt modelId="{12C0A433-3017-4553-B5A5-58FEFA1B5B83}">
      <dgm:prSet phldrT="[Текст]" custT="1"/>
      <dgm:spPr/>
      <dgm:t>
        <a:bodyPr/>
        <a:lstStyle/>
        <a:p>
          <a:r>
            <a:rPr lang="uk-UA" sz="1400" dirty="0" smtClean="0"/>
            <a:t>Отримати кар'єрне зростання , підвищити якість освітнього процесу</a:t>
          </a:r>
          <a:endParaRPr lang="uk-UA" sz="1400" dirty="0"/>
        </a:p>
      </dgm:t>
    </dgm:pt>
    <dgm:pt modelId="{084A92FF-8AED-49A5-818E-8FB6A8526C00}" type="parTrans" cxnId="{62A0DCD0-0928-4344-8CBB-8E141CBB756B}">
      <dgm:prSet/>
      <dgm:spPr/>
      <dgm:t>
        <a:bodyPr/>
        <a:lstStyle/>
        <a:p>
          <a:endParaRPr lang="uk-UA"/>
        </a:p>
      </dgm:t>
    </dgm:pt>
    <dgm:pt modelId="{A6A9BAEC-0645-4726-A2D4-A2083E61FEF6}" type="sibTrans" cxnId="{62A0DCD0-0928-4344-8CBB-8E141CBB756B}">
      <dgm:prSet/>
      <dgm:spPr/>
      <dgm:t>
        <a:bodyPr/>
        <a:lstStyle/>
        <a:p>
          <a:endParaRPr lang="uk-UA"/>
        </a:p>
      </dgm:t>
    </dgm:pt>
    <dgm:pt modelId="{A0FE38E5-CA8F-4AD2-8F4E-6F20B4D70F83}" type="pres">
      <dgm:prSet presAssocID="{BDB60C92-BFA1-49BC-8211-F200A2B2C6A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D18FA4A-40AB-448D-B196-1AFE5DD53A2F}" type="pres">
      <dgm:prSet presAssocID="{B7C39FB5-7CF5-44ED-89E0-D15D4B031111}" presName="root1" presStyleCnt="0"/>
      <dgm:spPr/>
    </dgm:pt>
    <dgm:pt modelId="{0D721BEE-6415-4FD6-93CE-80418D9ECF8E}" type="pres">
      <dgm:prSet presAssocID="{B7C39FB5-7CF5-44ED-89E0-D15D4B031111}" presName="LevelOneTextNode" presStyleLbl="node0" presStyleIdx="0" presStyleCnt="1" custScaleY="155514" custLinFactNeighborX="8217" custLinFactNeighborY="1322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D010A16-8E32-4A36-97DA-2E155FDF7BCF}" type="pres">
      <dgm:prSet presAssocID="{B7C39FB5-7CF5-44ED-89E0-D15D4B031111}" presName="level2hierChild" presStyleCnt="0"/>
      <dgm:spPr/>
    </dgm:pt>
    <dgm:pt modelId="{AEB223BE-546E-4F54-B9A4-58E58395918E}" type="pres">
      <dgm:prSet presAssocID="{349A772B-E590-499F-953E-1D0B30A1EFDE}" presName="conn2-1" presStyleLbl="parChTrans1D2" presStyleIdx="0" presStyleCnt="2"/>
      <dgm:spPr/>
      <dgm:t>
        <a:bodyPr/>
        <a:lstStyle/>
        <a:p>
          <a:endParaRPr lang="uk-UA"/>
        </a:p>
      </dgm:t>
    </dgm:pt>
    <dgm:pt modelId="{B1DE05D7-3A47-4217-94A1-FF468DC14D01}" type="pres">
      <dgm:prSet presAssocID="{349A772B-E590-499F-953E-1D0B30A1EFDE}" presName="connTx" presStyleLbl="parChTrans1D2" presStyleIdx="0" presStyleCnt="2"/>
      <dgm:spPr/>
      <dgm:t>
        <a:bodyPr/>
        <a:lstStyle/>
        <a:p>
          <a:endParaRPr lang="uk-UA"/>
        </a:p>
      </dgm:t>
    </dgm:pt>
    <dgm:pt modelId="{AF8F1406-405F-4EF3-BAAE-519081137463}" type="pres">
      <dgm:prSet presAssocID="{01CB8000-9AF3-4BE1-80BE-46C4A4F421D7}" presName="root2" presStyleCnt="0"/>
      <dgm:spPr/>
    </dgm:pt>
    <dgm:pt modelId="{8D406F89-98B3-4223-A9C2-BC23D1B1E90E}" type="pres">
      <dgm:prSet presAssocID="{01CB8000-9AF3-4BE1-80BE-46C4A4F421D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8D47ECD-6C44-471E-A61D-C97B41C03EBF}" type="pres">
      <dgm:prSet presAssocID="{01CB8000-9AF3-4BE1-80BE-46C4A4F421D7}" presName="level3hierChild" presStyleCnt="0"/>
      <dgm:spPr/>
    </dgm:pt>
    <dgm:pt modelId="{EC141F00-B831-4E96-92F3-87895837A354}" type="pres">
      <dgm:prSet presAssocID="{D7782188-63A1-4D21-94F4-7BB7FC2835F2}" presName="conn2-1" presStyleLbl="parChTrans1D3" presStyleIdx="0" presStyleCnt="3"/>
      <dgm:spPr/>
      <dgm:t>
        <a:bodyPr/>
        <a:lstStyle/>
        <a:p>
          <a:endParaRPr lang="uk-UA"/>
        </a:p>
      </dgm:t>
    </dgm:pt>
    <dgm:pt modelId="{E6CBA91E-E6D4-4217-BB47-F5B6BDE6AFF7}" type="pres">
      <dgm:prSet presAssocID="{D7782188-63A1-4D21-94F4-7BB7FC2835F2}" presName="connTx" presStyleLbl="parChTrans1D3" presStyleIdx="0" presStyleCnt="3"/>
      <dgm:spPr/>
      <dgm:t>
        <a:bodyPr/>
        <a:lstStyle/>
        <a:p>
          <a:endParaRPr lang="uk-UA"/>
        </a:p>
      </dgm:t>
    </dgm:pt>
    <dgm:pt modelId="{C70FFC21-467F-4C45-80AD-ADD3C02B743D}" type="pres">
      <dgm:prSet presAssocID="{9F2D6C03-DA6F-4539-9A46-0F96FBA8B61C}" presName="root2" presStyleCnt="0"/>
      <dgm:spPr/>
    </dgm:pt>
    <dgm:pt modelId="{481A2FC4-7011-4F8A-8AC0-7B22EC4758D1}" type="pres">
      <dgm:prSet presAssocID="{9F2D6C03-DA6F-4539-9A46-0F96FBA8B61C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8A56561-627C-42DB-AAEB-F5C646488797}" type="pres">
      <dgm:prSet presAssocID="{9F2D6C03-DA6F-4539-9A46-0F96FBA8B61C}" presName="level3hierChild" presStyleCnt="0"/>
      <dgm:spPr/>
    </dgm:pt>
    <dgm:pt modelId="{468EFB17-72E0-4145-AD75-976A1E436B86}" type="pres">
      <dgm:prSet presAssocID="{A7844F41-F1A8-4E66-B395-FEC577A34795}" presName="conn2-1" presStyleLbl="parChTrans1D3" presStyleIdx="1" presStyleCnt="3"/>
      <dgm:spPr/>
      <dgm:t>
        <a:bodyPr/>
        <a:lstStyle/>
        <a:p>
          <a:endParaRPr lang="uk-UA"/>
        </a:p>
      </dgm:t>
    </dgm:pt>
    <dgm:pt modelId="{64EB00EC-4CF5-49D0-A5E7-DB5882BEC9BE}" type="pres">
      <dgm:prSet presAssocID="{A7844F41-F1A8-4E66-B395-FEC577A34795}" presName="connTx" presStyleLbl="parChTrans1D3" presStyleIdx="1" presStyleCnt="3"/>
      <dgm:spPr/>
      <dgm:t>
        <a:bodyPr/>
        <a:lstStyle/>
        <a:p>
          <a:endParaRPr lang="uk-UA"/>
        </a:p>
      </dgm:t>
    </dgm:pt>
    <dgm:pt modelId="{9C0C6520-17F9-48BC-8D64-36FA99B96DE7}" type="pres">
      <dgm:prSet presAssocID="{5D152CC0-9450-4E2F-A65C-9FCEE1C9D9C0}" presName="root2" presStyleCnt="0"/>
      <dgm:spPr/>
    </dgm:pt>
    <dgm:pt modelId="{30DD24DE-B0A5-4CE8-B6D6-D435DF8C904F}" type="pres">
      <dgm:prSet presAssocID="{5D152CC0-9450-4E2F-A65C-9FCEE1C9D9C0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94C9593-E2F4-4429-80BE-21D80A183BDE}" type="pres">
      <dgm:prSet presAssocID="{5D152CC0-9450-4E2F-A65C-9FCEE1C9D9C0}" presName="level3hierChild" presStyleCnt="0"/>
      <dgm:spPr/>
    </dgm:pt>
    <dgm:pt modelId="{30203FAA-101C-474C-A234-623A7C239AD0}" type="pres">
      <dgm:prSet presAssocID="{DB27B283-C95D-4A02-947C-273DEAD1B49A}" presName="conn2-1" presStyleLbl="parChTrans1D2" presStyleIdx="1" presStyleCnt="2"/>
      <dgm:spPr/>
      <dgm:t>
        <a:bodyPr/>
        <a:lstStyle/>
        <a:p>
          <a:endParaRPr lang="uk-UA"/>
        </a:p>
      </dgm:t>
    </dgm:pt>
    <dgm:pt modelId="{060249A3-DE33-4297-861C-CD6BFBD57E5E}" type="pres">
      <dgm:prSet presAssocID="{DB27B283-C95D-4A02-947C-273DEAD1B49A}" presName="connTx" presStyleLbl="parChTrans1D2" presStyleIdx="1" presStyleCnt="2"/>
      <dgm:spPr/>
      <dgm:t>
        <a:bodyPr/>
        <a:lstStyle/>
        <a:p>
          <a:endParaRPr lang="uk-UA"/>
        </a:p>
      </dgm:t>
    </dgm:pt>
    <dgm:pt modelId="{1E2D21EC-55F7-4C11-AD68-5C3A6D17592B}" type="pres">
      <dgm:prSet presAssocID="{224E35AB-408D-456F-86E9-68A3641648AC}" presName="root2" presStyleCnt="0"/>
      <dgm:spPr/>
    </dgm:pt>
    <dgm:pt modelId="{E994F73A-4991-4126-959A-4C065298D681}" type="pres">
      <dgm:prSet presAssocID="{224E35AB-408D-456F-86E9-68A3641648A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74C79A6-EA63-4068-9608-A20841E2266E}" type="pres">
      <dgm:prSet presAssocID="{224E35AB-408D-456F-86E9-68A3641648AC}" presName="level3hierChild" presStyleCnt="0"/>
      <dgm:spPr/>
    </dgm:pt>
    <dgm:pt modelId="{9AB42560-922D-479A-A909-57E5142BFA2E}" type="pres">
      <dgm:prSet presAssocID="{084A92FF-8AED-49A5-818E-8FB6A8526C00}" presName="conn2-1" presStyleLbl="parChTrans1D3" presStyleIdx="2" presStyleCnt="3"/>
      <dgm:spPr/>
      <dgm:t>
        <a:bodyPr/>
        <a:lstStyle/>
        <a:p>
          <a:endParaRPr lang="uk-UA"/>
        </a:p>
      </dgm:t>
    </dgm:pt>
    <dgm:pt modelId="{C0AE9E5C-F5A1-4D01-B71E-D8050E50D1E0}" type="pres">
      <dgm:prSet presAssocID="{084A92FF-8AED-49A5-818E-8FB6A8526C00}" presName="connTx" presStyleLbl="parChTrans1D3" presStyleIdx="2" presStyleCnt="3"/>
      <dgm:spPr/>
      <dgm:t>
        <a:bodyPr/>
        <a:lstStyle/>
        <a:p>
          <a:endParaRPr lang="uk-UA"/>
        </a:p>
      </dgm:t>
    </dgm:pt>
    <dgm:pt modelId="{EA42D4CE-04B2-4502-AF69-C5F550740ECE}" type="pres">
      <dgm:prSet presAssocID="{12C0A433-3017-4553-B5A5-58FEFA1B5B83}" presName="root2" presStyleCnt="0"/>
      <dgm:spPr/>
    </dgm:pt>
    <dgm:pt modelId="{F975D77F-684C-4CCA-B1B7-A9707EDE00CE}" type="pres">
      <dgm:prSet presAssocID="{12C0A433-3017-4553-B5A5-58FEFA1B5B83}" presName="LevelTwoTextNode" presStyleLbl="node3" presStyleIdx="2" presStyleCnt="3" custLinFactNeighborX="5849" custLinFactNeighborY="-824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0D98A61-B3AF-4E22-B8B4-C9135BF7732D}" type="pres">
      <dgm:prSet presAssocID="{12C0A433-3017-4553-B5A5-58FEFA1B5B83}" presName="level3hierChild" presStyleCnt="0"/>
      <dgm:spPr/>
    </dgm:pt>
  </dgm:ptLst>
  <dgm:cxnLst>
    <dgm:cxn modelId="{631553A3-11EF-4BC8-8663-7D0132268D24}" type="presOf" srcId="{349A772B-E590-499F-953E-1D0B30A1EFDE}" destId="{B1DE05D7-3A47-4217-94A1-FF468DC14D01}" srcOrd="1" destOrd="0" presId="urn:microsoft.com/office/officeart/2005/8/layout/hierarchy2"/>
    <dgm:cxn modelId="{F1F2AD2D-DC28-45E8-951A-24198FA29FC6}" type="presOf" srcId="{224E35AB-408D-456F-86E9-68A3641648AC}" destId="{E994F73A-4991-4126-959A-4C065298D681}" srcOrd="0" destOrd="0" presId="urn:microsoft.com/office/officeart/2005/8/layout/hierarchy2"/>
    <dgm:cxn modelId="{D4DC56E0-51C4-430D-AB19-B22CDE61004C}" type="presOf" srcId="{B7C39FB5-7CF5-44ED-89E0-D15D4B031111}" destId="{0D721BEE-6415-4FD6-93CE-80418D9ECF8E}" srcOrd="0" destOrd="0" presId="urn:microsoft.com/office/officeart/2005/8/layout/hierarchy2"/>
    <dgm:cxn modelId="{AA3703CF-0FEC-4BEA-B460-BDFA4D726206}" srcId="{BDB60C92-BFA1-49BC-8211-F200A2B2C6AB}" destId="{B7C39FB5-7CF5-44ED-89E0-D15D4B031111}" srcOrd="0" destOrd="0" parTransId="{E51763E2-3B39-41C3-A906-7CAEC5F5DCBC}" sibTransId="{019336FF-DCA6-4446-B8D2-E0486941E31E}"/>
    <dgm:cxn modelId="{EEEB2379-1F9B-423E-86C6-2E720F034673}" type="presOf" srcId="{D7782188-63A1-4D21-94F4-7BB7FC2835F2}" destId="{E6CBA91E-E6D4-4217-BB47-F5B6BDE6AFF7}" srcOrd="1" destOrd="0" presId="urn:microsoft.com/office/officeart/2005/8/layout/hierarchy2"/>
    <dgm:cxn modelId="{A59BACC3-5091-45B7-AE3C-346F2EC87A66}" type="presOf" srcId="{084A92FF-8AED-49A5-818E-8FB6A8526C00}" destId="{C0AE9E5C-F5A1-4D01-B71E-D8050E50D1E0}" srcOrd="1" destOrd="0" presId="urn:microsoft.com/office/officeart/2005/8/layout/hierarchy2"/>
    <dgm:cxn modelId="{D62CE97E-01DB-4D02-A2CB-A298DF6386C5}" type="presOf" srcId="{349A772B-E590-499F-953E-1D0B30A1EFDE}" destId="{AEB223BE-546E-4F54-B9A4-58E58395918E}" srcOrd="0" destOrd="0" presId="urn:microsoft.com/office/officeart/2005/8/layout/hierarchy2"/>
    <dgm:cxn modelId="{482FA1CB-FBCD-48D2-AC2E-2DCFB9B5D3E6}" type="presOf" srcId="{9F2D6C03-DA6F-4539-9A46-0F96FBA8B61C}" destId="{481A2FC4-7011-4F8A-8AC0-7B22EC4758D1}" srcOrd="0" destOrd="0" presId="urn:microsoft.com/office/officeart/2005/8/layout/hierarchy2"/>
    <dgm:cxn modelId="{715FA975-5B80-476B-879D-ADB2429B8414}" srcId="{01CB8000-9AF3-4BE1-80BE-46C4A4F421D7}" destId="{5D152CC0-9450-4E2F-A65C-9FCEE1C9D9C0}" srcOrd="1" destOrd="0" parTransId="{A7844F41-F1A8-4E66-B395-FEC577A34795}" sibTransId="{08556CAE-2D75-45F0-AEE3-4A05F82DE723}"/>
    <dgm:cxn modelId="{D7B486F2-38A2-4AE3-8A31-38B3AC73F0ED}" srcId="{B7C39FB5-7CF5-44ED-89E0-D15D4B031111}" destId="{224E35AB-408D-456F-86E9-68A3641648AC}" srcOrd="1" destOrd="0" parTransId="{DB27B283-C95D-4A02-947C-273DEAD1B49A}" sibTransId="{2AE33DD2-9521-45D7-94DA-E1AEB44D545A}"/>
    <dgm:cxn modelId="{FC8935F7-BC09-4828-920E-EB15525FFBB2}" type="presOf" srcId="{A7844F41-F1A8-4E66-B395-FEC577A34795}" destId="{64EB00EC-4CF5-49D0-A5E7-DB5882BEC9BE}" srcOrd="1" destOrd="0" presId="urn:microsoft.com/office/officeart/2005/8/layout/hierarchy2"/>
    <dgm:cxn modelId="{87ADA6BE-A04E-49D6-9740-1ED395A3E178}" type="presOf" srcId="{DB27B283-C95D-4A02-947C-273DEAD1B49A}" destId="{30203FAA-101C-474C-A234-623A7C239AD0}" srcOrd="0" destOrd="0" presId="urn:microsoft.com/office/officeart/2005/8/layout/hierarchy2"/>
    <dgm:cxn modelId="{7BEE76AF-864E-4C0E-B102-AE27F993F064}" type="presOf" srcId="{BDB60C92-BFA1-49BC-8211-F200A2B2C6AB}" destId="{A0FE38E5-CA8F-4AD2-8F4E-6F20B4D70F83}" srcOrd="0" destOrd="0" presId="urn:microsoft.com/office/officeart/2005/8/layout/hierarchy2"/>
    <dgm:cxn modelId="{3AECE85B-541D-44B0-A650-C2E66C0ECC8B}" type="presOf" srcId="{5D152CC0-9450-4E2F-A65C-9FCEE1C9D9C0}" destId="{30DD24DE-B0A5-4CE8-B6D6-D435DF8C904F}" srcOrd="0" destOrd="0" presId="urn:microsoft.com/office/officeart/2005/8/layout/hierarchy2"/>
    <dgm:cxn modelId="{B07CA13C-1809-40E7-9764-774F9257A2B7}" type="presOf" srcId="{DB27B283-C95D-4A02-947C-273DEAD1B49A}" destId="{060249A3-DE33-4297-861C-CD6BFBD57E5E}" srcOrd="1" destOrd="0" presId="urn:microsoft.com/office/officeart/2005/8/layout/hierarchy2"/>
    <dgm:cxn modelId="{2ED7B4A7-D99C-46A9-9224-D80CCDF9E5F2}" type="presOf" srcId="{D7782188-63A1-4D21-94F4-7BB7FC2835F2}" destId="{EC141F00-B831-4E96-92F3-87895837A354}" srcOrd="0" destOrd="0" presId="urn:microsoft.com/office/officeart/2005/8/layout/hierarchy2"/>
    <dgm:cxn modelId="{F72BBD61-CEEE-4C4A-B77F-55C7F70750C0}" type="presOf" srcId="{A7844F41-F1A8-4E66-B395-FEC577A34795}" destId="{468EFB17-72E0-4145-AD75-976A1E436B86}" srcOrd="0" destOrd="0" presId="urn:microsoft.com/office/officeart/2005/8/layout/hierarchy2"/>
    <dgm:cxn modelId="{5776C07C-AD8B-4F5F-8788-FEB8970FC8B9}" srcId="{01CB8000-9AF3-4BE1-80BE-46C4A4F421D7}" destId="{9F2D6C03-DA6F-4539-9A46-0F96FBA8B61C}" srcOrd="0" destOrd="0" parTransId="{D7782188-63A1-4D21-94F4-7BB7FC2835F2}" sibTransId="{7152B3C1-2497-4B95-A1AA-4141FA2CD981}"/>
    <dgm:cxn modelId="{4813A679-74B5-4E40-90F4-4E543A23727D}" type="presOf" srcId="{01CB8000-9AF3-4BE1-80BE-46C4A4F421D7}" destId="{8D406F89-98B3-4223-A9C2-BC23D1B1E90E}" srcOrd="0" destOrd="0" presId="urn:microsoft.com/office/officeart/2005/8/layout/hierarchy2"/>
    <dgm:cxn modelId="{5334A2BD-3A47-4066-AACE-2F6FB954C845}" type="presOf" srcId="{12C0A433-3017-4553-B5A5-58FEFA1B5B83}" destId="{F975D77F-684C-4CCA-B1B7-A9707EDE00CE}" srcOrd="0" destOrd="0" presId="urn:microsoft.com/office/officeart/2005/8/layout/hierarchy2"/>
    <dgm:cxn modelId="{6964D592-31C2-4D48-BEFF-0400A9E68339}" type="presOf" srcId="{084A92FF-8AED-49A5-818E-8FB6A8526C00}" destId="{9AB42560-922D-479A-A909-57E5142BFA2E}" srcOrd="0" destOrd="0" presId="urn:microsoft.com/office/officeart/2005/8/layout/hierarchy2"/>
    <dgm:cxn modelId="{62A0DCD0-0928-4344-8CBB-8E141CBB756B}" srcId="{224E35AB-408D-456F-86E9-68A3641648AC}" destId="{12C0A433-3017-4553-B5A5-58FEFA1B5B83}" srcOrd="0" destOrd="0" parTransId="{084A92FF-8AED-49A5-818E-8FB6A8526C00}" sibTransId="{A6A9BAEC-0645-4726-A2D4-A2083E61FEF6}"/>
    <dgm:cxn modelId="{9E47B170-A04D-4480-AEDF-80BC19DA484B}" srcId="{B7C39FB5-7CF5-44ED-89E0-D15D4B031111}" destId="{01CB8000-9AF3-4BE1-80BE-46C4A4F421D7}" srcOrd="0" destOrd="0" parTransId="{349A772B-E590-499F-953E-1D0B30A1EFDE}" sibTransId="{B9E4B1D2-E34C-467A-ABCC-38F2B0770B73}"/>
    <dgm:cxn modelId="{C02A2DC5-8A4A-4B7B-9BE6-CE8152F20146}" type="presParOf" srcId="{A0FE38E5-CA8F-4AD2-8F4E-6F20B4D70F83}" destId="{ED18FA4A-40AB-448D-B196-1AFE5DD53A2F}" srcOrd="0" destOrd="0" presId="urn:microsoft.com/office/officeart/2005/8/layout/hierarchy2"/>
    <dgm:cxn modelId="{9DB053F4-687F-44AC-B6C8-B4F8E031B181}" type="presParOf" srcId="{ED18FA4A-40AB-448D-B196-1AFE5DD53A2F}" destId="{0D721BEE-6415-4FD6-93CE-80418D9ECF8E}" srcOrd="0" destOrd="0" presId="urn:microsoft.com/office/officeart/2005/8/layout/hierarchy2"/>
    <dgm:cxn modelId="{79AEAE2E-53CC-45B0-A30A-627314A4EB2C}" type="presParOf" srcId="{ED18FA4A-40AB-448D-B196-1AFE5DD53A2F}" destId="{8D010A16-8E32-4A36-97DA-2E155FDF7BCF}" srcOrd="1" destOrd="0" presId="urn:microsoft.com/office/officeart/2005/8/layout/hierarchy2"/>
    <dgm:cxn modelId="{72061B45-C64E-44F8-A90F-2D007AD731BA}" type="presParOf" srcId="{8D010A16-8E32-4A36-97DA-2E155FDF7BCF}" destId="{AEB223BE-546E-4F54-B9A4-58E58395918E}" srcOrd="0" destOrd="0" presId="urn:microsoft.com/office/officeart/2005/8/layout/hierarchy2"/>
    <dgm:cxn modelId="{376A21A3-885D-4C33-90CD-B40BF35756B2}" type="presParOf" srcId="{AEB223BE-546E-4F54-B9A4-58E58395918E}" destId="{B1DE05D7-3A47-4217-94A1-FF468DC14D01}" srcOrd="0" destOrd="0" presId="urn:microsoft.com/office/officeart/2005/8/layout/hierarchy2"/>
    <dgm:cxn modelId="{AAB1DA91-2894-4A36-A1DD-1DCC7FE3BE42}" type="presParOf" srcId="{8D010A16-8E32-4A36-97DA-2E155FDF7BCF}" destId="{AF8F1406-405F-4EF3-BAAE-519081137463}" srcOrd="1" destOrd="0" presId="urn:microsoft.com/office/officeart/2005/8/layout/hierarchy2"/>
    <dgm:cxn modelId="{59D0E428-3BC4-4F3F-ABA8-5AD311A7BA74}" type="presParOf" srcId="{AF8F1406-405F-4EF3-BAAE-519081137463}" destId="{8D406F89-98B3-4223-A9C2-BC23D1B1E90E}" srcOrd="0" destOrd="0" presId="urn:microsoft.com/office/officeart/2005/8/layout/hierarchy2"/>
    <dgm:cxn modelId="{365B6B52-BCF2-4FB2-A31D-2A36AEC9DF40}" type="presParOf" srcId="{AF8F1406-405F-4EF3-BAAE-519081137463}" destId="{E8D47ECD-6C44-471E-A61D-C97B41C03EBF}" srcOrd="1" destOrd="0" presId="urn:microsoft.com/office/officeart/2005/8/layout/hierarchy2"/>
    <dgm:cxn modelId="{E7AE6AAC-4701-4928-B37D-365797BE8368}" type="presParOf" srcId="{E8D47ECD-6C44-471E-A61D-C97B41C03EBF}" destId="{EC141F00-B831-4E96-92F3-87895837A354}" srcOrd="0" destOrd="0" presId="urn:microsoft.com/office/officeart/2005/8/layout/hierarchy2"/>
    <dgm:cxn modelId="{0CA7D7CD-E9DA-426F-8073-20E74B685A24}" type="presParOf" srcId="{EC141F00-B831-4E96-92F3-87895837A354}" destId="{E6CBA91E-E6D4-4217-BB47-F5B6BDE6AFF7}" srcOrd="0" destOrd="0" presId="urn:microsoft.com/office/officeart/2005/8/layout/hierarchy2"/>
    <dgm:cxn modelId="{E1FAF8A9-C3D4-45F3-91E2-F837F530365A}" type="presParOf" srcId="{E8D47ECD-6C44-471E-A61D-C97B41C03EBF}" destId="{C70FFC21-467F-4C45-80AD-ADD3C02B743D}" srcOrd="1" destOrd="0" presId="urn:microsoft.com/office/officeart/2005/8/layout/hierarchy2"/>
    <dgm:cxn modelId="{24B82368-8E45-422A-979E-4B5901DA8AC9}" type="presParOf" srcId="{C70FFC21-467F-4C45-80AD-ADD3C02B743D}" destId="{481A2FC4-7011-4F8A-8AC0-7B22EC4758D1}" srcOrd="0" destOrd="0" presId="urn:microsoft.com/office/officeart/2005/8/layout/hierarchy2"/>
    <dgm:cxn modelId="{86A74D51-7BE4-4D67-A60B-2A60394E9CD5}" type="presParOf" srcId="{C70FFC21-467F-4C45-80AD-ADD3C02B743D}" destId="{28A56561-627C-42DB-AAEB-F5C646488797}" srcOrd="1" destOrd="0" presId="urn:microsoft.com/office/officeart/2005/8/layout/hierarchy2"/>
    <dgm:cxn modelId="{D04F79B7-88A9-434C-8067-63C890731B94}" type="presParOf" srcId="{E8D47ECD-6C44-471E-A61D-C97B41C03EBF}" destId="{468EFB17-72E0-4145-AD75-976A1E436B86}" srcOrd="2" destOrd="0" presId="urn:microsoft.com/office/officeart/2005/8/layout/hierarchy2"/>
    <dgm:cxn modelId="{5A7DD868-D4E9-40AA-A9A0-2B845F1654CA}" type="presParOf" srcId="{468EFB17-72E0-4145-AD75-976A1E436B86}" destId="{64EB00EC-4CF5-49D0-A5E7-DB5882BEC9BE}" srcOrd="0" destOrd="0" presId="urn:microsoft.com/office/officeart/2005/8/layout/hierarchy2"/>
    <dgm:cxn modelId="{C085B5C0-A477-47E7-880E-EE0AB2A99673}" type="presParOf" srcId="{E8D47ECD-6C44-471E-A61D-C97B41C03EBF}" destId="{9C0C6520-17F9-48BC-8D64-36FA99B96DE7}" srcOrd="3" destOrd="0" presId="urn:microsoft.com/office/officeart/2005/8/layout/hierarchy2"/>
    <dgm:cxn modelId="{DA3A3653-769A-4CA1-BFBB-94FBAE0904EB}" type="presParOf" srcId="{9C0C6520-17F9-48BC-8D64-36FA99B96DE7}" destId="{30DD24DE-B0A5-4CE8-B6D6-D435DF8C904F}" srcOrd="0" destOrd="0" presId="urn:microsoft.com/office/officeart/2005/8/layout/hierarchy2"/>
    <dgm:cxn modelId="{BADA9077-8A4A-4978-99CD-4F4201D60775}" type="presParOf" srcId="{9C0C6520-17F9-48BC-8D64-36FA99B96DE7}" destId="{994C9593-E2F4-4429-80BE-21D80A183BDE}" srcOrd="1" destOrd="0" presId="urn:microsoft.com/office/officeart/2005/8/layout/hierarchy2"/>
    <dgm:cxn modelId="{3925605F-5D1D-4D2E-AA81-D866262E34CE}" type="presParOf" srcId="{8D010A16-8E32-4A36-97DA-2E155FDF7BCF}" destId="{30203FAA-101C-474C-A234-623A7C239AD0}" srcOrd="2" destOrd="0" presId="urn:microsoft.com/office/officeart/2005/8/layout/hierarchy2"/>
    <dgm:cxn modelId="{379754A1-5787-4494-B38B-283FFAF0FEFE}" type="presParOf" srcId="{30203FAA-101C-474C-A234-623A7C239AD0}" destId="{060249A3-DE33-4297-861C-CD6BFBD57E5E}" srcOrd="0" destOrd="0" presId="urn:microsoft.com/office/officeart/2005/8/layout/hierarchy2"/>
    <dgm:cxn modelId="{35C7F963-0874-4FFA-838B-0AC38D216938}" type="presParOf" srcId="{8D010A16-8E32-4A36-97DA-2E155FDF7BCF}" destId="{1E2D21EC-55F7-4C11-AD68-5C3A6D17592B}" srcOrd="3" destOrd="0" presId="urn:microsoft.com/office/officeart/2005/8/layout/hierarchy2"/>
    <dgm:cxn modelId="{03CD20B2-047C-4269-B97C-1C1E136A30CD}" type="presParOf" srcId="{1E2D21EC-55F7-4C11-AD68-5C3A6D17592B}" destId="{E994F73A-4991-4126-959A-4C065298D681}" srcOrd="0" destOrd="0" presId="urn:microsoft.com/office/officeart/2005/8/layout/hierarchy2"/>
    <dgm:cxn modelId="{1393306E-F462-4B01-99D6-8D26F7DD1539}" type="presParOf" srcId="{1E2D21EC-55F7-4C11-AD68-5C3A6D17592B}" destId="{174C79A6-EA63-4068-9608-A20841E2266E}" srcOrd="1" destOrd="0" presId="urn:microsoft.com/office/officeart/2005/8/layout/hierarchy2"/>
    <dgm:cxn modelId="{C0D37558-F226-4364-B89D-9ED95DA6D9F5}" type="presParOf" srcId="{174C79A6-EA63-4068-9608-A20841E2266E}" destId="{9AB42560-922D-479A-A909-57E5142BFA2E}" srcOrd="0" destOrd="0" presId="urn:microsoft.com/office/officeart/2005/8/layout/hierarchy2"/>
    <dgm:cxn modelId="{C6872218-39F3-49B7-A64E-7EEDFB83F834}" type="presParOf" srcId="{9AB42560-922D-479A-A909-57E5142BFA2E}" destId="{C0AE9E5C-F5A1-4D01-B71E-D8050E50D1E0}" srcOrd="0" destOrd="0" presId="urn:microsoft.com/office/officeart/2005/8/layout/hierarchy2"/>
    <dgm:cxn modelId="{A819C537-0D76-4626-BA19-F479BE1C034D}" type="presParOf" srcId="{174C79A6-EA63-4068-9608-A20841E2266E}" destId="{EA42D4CE-04B2-4502-AF69-C5F550740ECE}" srcOrd="1" destOrd="0" presId="urn:microsoft.com/office/officeart/2005/8/layout/hierarchy2"/>
    <dgm:cxn modelId="{C6548076-5C76-4265-A165-35A8385AA248}" type="presParOf" srcId="{EA42D4CE-04B2-4502-AF69-C5F550740ECE}" destId="{F975D77F-684C-4CCA-B1B7-A9707EDE00CE}" srcOrd="0" destOrd="0" presId="urn:microsoft.com/office/officeart/2005/8/layout/hierarchy2"/>
    <dgm:cxn modelId="{8E913A59-DFAA-49C1-8837-2E455247D9A9}" type="presParOf" srcId="{EA42D4CE-04B2-4502-AF69-C5F550740ECE}" destId="{C0D98A61-B3AF-4E22-B8B4-C9135BF7732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F5D035-FF1A-46CA-8E44-13CCBEB73A5D}">
      <dsp:nvSpPr>
        <dsp:cNvPr id="0" name=""/>
        <dsp:cNvSpPr/>
      </dsp:nvSpPr>
      <dsp:spPr>
        <a:xfrm rot="5400000">
          <a:off x="-310797" y="311501"/>
          <a:ext cx="2071981" cy="14503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800" kern="1200" dirty="0"/>
        </a:p>
      </dsp:txBody>
      <dsp:txXfrm rot="5400000">
        <a:off x="-310797" y="311501"/>
        <a:ext cx="2071981" cy="1450386"/>
      </dsp:txXfrm>
    </dsp:sp>
    <dsp:sp modelId="{ECD569F2-9A55-4C6A-BC53-B7DC6FBF2A01}">
      <dsp:nvSpPr>
        <dsp:cNvPr id="0" name=""/>
        <dsp:cNvSpPr/>
      </dsp:nvSpPr>
      <dsp:spPr>
        <a:xfrm rot="5400000">
          <a:off x="4038025" y="-2407784"/>
          <a:ext cx="1346787" cy="6522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Цілісність (системність і послідовність)</a:t>
          </a:r>
          <a:endParaRPr lang="uk-UA" sz="2400" kern="1200" dirty="0"/>
        </a:p>
      </dsp:txBody>
      <dsp:txXfrm rot="5400000">
        <a:off x="4038025" y="-2407784"/>
        <a:ext cx="1346787" cy="6522065"/>
      </dsp:txXfrm>
    </dsp:sp>
    <dsp:sp modelId="{BAE03E46-3780-41DA-B110-C210E5CF3C8E}">
      <dsp:nvSpPr>
        <dsp:cNvPr id="0" name=""/>
        <dsp:cNvSpPr/>
      </dsp:nvSpPr>
      <dsp:spPr>
        <a:xfrm rot="5400000">
          <a:off x="-310797" y="2095763"/>
          <a:ext cx="2071981" cy="14503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/>
        </a:p>
      </dsp:txBody>
      <dsp:txXfrm rot="5400000">
        <a:off x="-310797" y="2095763"/>
        <a:ext cx="2071981" cy="1450386"/>
      </dsp:txXfrm>
    </dsp:sp>
    <dsp:sp modelId="{33B90A0F-4056-4B4E-881B-374BE2DDE745}">
      <dsp:nvSpPr>
        <dsp:cNvPr id="0" name=""/>
        <dsp:cNvSpPr/>
      </dsp:nvSpPr>
      <dsp:spPr>
        <a:xfrm rot="5400000">
          <a:off x="4028698" y="-707602"/>
          <a:ext cx="1346787" cy="6522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Діяльність (практична спрямованість)</a:t>
          </a:r>
          <a:endParaRPr lang="uk-UA" sz="2400" kern="1200" dirty="0"/>
        </a:p>
      </dsp:txBody>
      <dsp:txXfrm rot="5400000">
        <a:off x="4028698" y="-707602"/>
        <a:ext cx="1346787" cy="652206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5F4D6A-03F2-46FB-AA23-447731B63753}">
      <dsp:nvSpPr>
        <dsp:cNvPr id="0" name=""/>
        <dsp:cNvSpPr/>
      </dsp:nvSpPr>
      <dsp:spPr>
        <a:xfrm rot="5400000">
          <a:off x="-294769" y="300612"/>
          <a:ext cx="1965131" cy="13755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000" kern="1200"/>
        </a:p>
      </dsp:txBody>
      <dsp:txXfrm rot="5400000">
        <a:off x="-294769" y="300612"/>
        <a:ext cx="1965131" cy="1375591"/>
      </dsp:txXfrm>
    </dsp:sp>
    <dsp:sp modelId="{5FCD74EE-651F-4530-8D07-F69BD540EB18}">
      <dsp:nvSpPr>
        <dsp:cNvPr id="0" name=""/>
        <dsp:cNvSpPr/>
      </dsp:nvSpPr>
      <dsp:spPr>
        <a:xfrm rot="5400000">
          <a:off x="4199647" y="-2818212"/>
          <a:ext cx="1277335" cy="69254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Мобільність (відповідність змісту самоосвіти рівню професійної компетентності)</a:t>
          </a:r>
          <a:endParaRPr lang="uk-UA" sz="2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/>
        </a:p>
      </dsp:txBody>
      <dsp:txXfrm rot="5400000">
        <a:off x="4199647" y="-2818212"/>
        <a:ext cx="1277335" cy="6925446"/>
      </dsp:txXfrm>
    </dsp:sp>
    <dsp:sp modelId="{21694FFC-E753-43CE-B055-8335B658DB00}">
      <dsp:nvSpPr>
        <dsp:cNvPr id="0" name=""/>
        <dsp:cNvSpPr/>
      </dsp:nvSpPr>
      <dsp:spPr>
        <a:xfrm rot="5400000">
          <a:off x="-294769" y="2075251"/>
          <a:ext cx="1965131" cy="13755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000" kern="1200"/>
        </a:p>
      </dsp:txBody>
      <dsp:txXfrm rot="5400000">
        <a:off x="-294769" y="2075251"/>
        <a:ext cx="1965131" cy="1375591"/>
      </dsp:txXfrm>
    </dsp:sp>
    <dsp:sp modelId="{3CB65778-E601-45D4-818D-7A5620CCB943}">
      <dsp:nvSpPr>
        <dsp:cNvPr id="0" name=""/>
        <dsp:cNvSpPr/>
      </dsp:nvSpPr>
      <dsp:spPr>
        <a:xfrm rot="5400000">
          <a:off x="4199647" y="-1043573"/>
          <a:ext cx="1277335" cy="69254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Самореалізація (застосування особистих можливостей, здібностей та задоволення власних потреб)</a:t>
          </a:r>
          <a:endParaRPr lang="uk-UA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800" kern="1200"/>
        </a:p>
      </dsp:txBody>
      <dsp:txXfrm rot="5400000">
        <a:off x="4199647" y="-1043573"/>
        <a:ext cx="1277335" cy="6925446"/>
      </dsp:txXfrm>
    </dsp:sp>
    <dsp:sp modelId="{83787847-E747-4DC0-9881-10EABFF8C854}">
      <dsp:nvSpPr>
        <dsp:cNvPr id="0" name=""/>
        <dsp:cNvSpPr/>
      </dsp:nvSpPr>
      <dsp:spPr>
        <a:xfrm rot="5400000">
          <a:off x="-294769" y="3849890"/>
          <a:ext cx="1965131" cy="13755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000" kern="1200"/>
        </a:p>
      </dsp:txBody>
      <dsp:txXfrm rot="5400000">
        <a:off x="-294769" y="3849890"/>
        <a:ext cx="1965131" cy="1375591"/>
      </dsp:txXfrm>
    </dsp:sp>
    <dsp:sp modelId="{8DC8118B-2C4B-4A9D-B154-B6D4DA9F3BF1}">
      <dsp:nvSpPr>
        <dsp:cNvPr id="0" name=""/>
        <dsp:cNvSpPr/>
      </dsp:nvSpPr>
      <dsp:spPr>
        <a:xfrm rot="5400000">
          <a:off x="4199647" y="731065"/>
          <a:ext cx="1277335" cy="69254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Самоорганізація (раціональна організація діяльності)</a:t>
          </a:r>
          <a:endParaRPr lang="uk-UA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000" kern="1200"/>
        </a:p>
      </dsp:txBody>
      <dsp:txXfrm rot="5400000">
        <a:off x="4199647" y="731065"/>
        <a:ext cx="1277335" cy="69254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C028B5-9D63-41AC-97C0-7E0E522667F9}">
      <dsp:nvSpPr>
        <dsp:cNvPr id="0" name=""/>
        <dsp:cNvSpPr/>
      </dsp:nvSpPr>
      <dsp:spPr>
        <a:xfrm>
          <a:off x="2342889" y="-142810"/>
          <a:ext cx="3514685" cy="1509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Досягнення поставленої мети</a:t>
          </a:r>
          <a:endParaRPr lang="uk-UA" sz="1800" kern="1200" dirty="0"/>
        </a:p>
      </dsp:txBody>
      <dsp:txXfrm>
        <a:off x="2342889" y="-142810"/>
        <a:ext cx="3514685" cy="1509410"/>
      </dsp:txXfrm>
    </dsp:sp>
    <dsp:sp modelId="{BB84F14A-EAEE-4EF4-B2BC-AD700BFEB833}">
      <dsp:nvSpPr>
        <dsp:cNvPr id="0" name=""/>
        <dsp:cNvSpPr/>
      </dsp:nvSpPr>
      <dsp:spPr>
        <a:xfrm rot="12960000">
          <a:off x="4942930" y="1008689"/>
          <a:ext cx="41542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12960000">
        <a:off x="4942930" y="1008689"/>
        <a:ext cx="41542" cy="461106"/>
      </dsp:txXfrm>
    </dsp:sp>
    <dsp:sp modelId="{549552C6-0909-4870-A4EC-24A763A0C031}">
      <dsp:nvSpPr>
        <dsp:cNvPr id="0" name=""/>
        <dsp:cNvSpPr/>
      </dsp:nvSpPr>
      <dsp:spPr>
        <a:xfrm>
          <a:off x="3992706" y="1135570"/>
          <a:ext cx="3537078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/>
            <a:t>Створення комфортного психологічного клімату в колективі</a:t>
          </a:r>
          <a:endParaRPr lang="uk-UA" sz="1800" i="1" kern="1200" dirty="0"/>
        </a:p>
      </dsp:txBody>
      <dsp:txXfrm>
        <a:off x="3992706" y="1135570"/>
        <a:ext cx="3537078" cy="1366242"/>
      </dsp:txXfrm>
    </dsp:sp>
    <dsp:sp modelId="{0CF509A5-2ED5-4DD4-A20E-A8D04A3DE11A}">
      <dsp:nvSpPr>
        <dsp:cNvPr id="0" name=""/>
        <dsp:cNvSpPr/>
      </dsp:nvSpPr>
      <dsp:spPr>
        <a:xfrm rot="4477091">
          <a:off x="6373453" y="2422817"/>
          <a:ext cx="220994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4477091">
        <a:off x="6373453" y="2422817"/>
        <a:ext cx="220994" cy="461106"/>
      </dsp:txXfrm>
    </dsp:sp>
    <dsp:sp modelId="{1897AA03-1D85-4905-A363-EAE3EFB2F9A7}">
      <dsp:nvSpPr>
        <dsp:cNvPr id="0" name=""/>
        <dsp:cNvSpPr/>
      </dsp:nvSpPr>
      <dsp:spPr>
        <a:xfrm>
          <a:off x="4367246" y="2893232"/>
          <a:ext cx="3862353" cy="17561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Вироблення системи стимулювання та заохочення</a:t>
          </a:r>
          <a:endParaRPr lang="uk-UA" sz="2000" kern="1200" dirty="0"/>
        </a:p>
      </dsp:txBody>
      <dsp:txXfrm>
        <a:off x="4367246" y="2893232"/>
        <a:ext cx="3862353" cy="1756181"/>
      </dsp:txXfrm>
    </dsp:sp>
    <dsp:sp modelId="{95175BE6-3563-44A9-8802-7988470B9D39}">
      <dsp:nvSpPr>
        <dsp:cNvPr id="0" name=""/>
        <dsp:cNvSpPr/>
      </dsp:nvSpPr>
      <dsp:spPr>
        <a:xfrm rot="10880942">
          <a:off x="4328766" y="3494727"/>
          <a:ext cx="29024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10880942">
        <a:off x="4328766" y="3494727"/>
        <a:ext cx="29024" cy="461106"/>
      </dsp:txXfrm>
    </dsp:sp>
    <dsp:sp modelId="{2FCA6977-51E4-4E5F-B3B6-0724C3B4F895}">
      <dsp:nvSpPr>
        <dsp:cNvPr id="0" name=""/>
        <dsp:cNvSpPr/>
      </dsp:nvSpPr>
      <dsp:spPr>
        <a:xfrm>
          <a:off x="0" y="2776405"/>
          <a:ext cx="4318541" cy="17948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Підвищення результативності</a:t>
          </a:r>
          <a:r>
            <a:rPr lang="uk-UA" sz="2400" kern="1200" dirty="0" smtClean="0"/>
            <a:t> </a:t>
          </a:r>
          <a:r>
            <a:rPr lang="uk-UA" sz="2000" kern="1200" dirty="0" smtClean="0"/>
            <a:t>роботи окремого </a:t>
          </a:r>
          <a:r>
            <a:rPr lang="uk-UA" sz="2000" kern="1200" dirty="0" err="1" smtClean="0"/>
            <a:t>педпрацівника</a:t>
          </a:r>
          <a:r>
            <a:rPr lang="uk-UA" sz="2000" kern="1200" dirty="0" smtClean="0"/>
            <a:t> і колективу у цілому</a:t>
          </a:r>
          <a:endParaRPr lang="uk-UA" sz="2000" kern="1200" dirty="0"/>
        </a:p>
      </dsp:txBody>
      <dsp:txXfrm>
        <a:off x="0" y="2776405"/>
        <a:ext cx="4318541" cy="1794887"/>
      </dsp:txXfrm>
    </dsp:sp>
    <dsp:sp modelId="{2736F896-F508-4B65-8E66-24E8124F6E40}">
      <dsp:nvSpPr>
        <dsp:cNvPr id="0" name=""/>
        <dsp:cNvSpPr/>
      </dsp:nvSpPr>
      <dsp:spPr>
        <a:xfrm rot="16890595">
          <a:off x="2186542" y="2395092"/>
          <a:ext cx="49605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16890595">
        <a:off x="2186542" y="2395092"/>
        <a:ext cx="49605" cy="461106"/>
      </dsp:txXfrm>
    </dsp:sp>
    <dsp:sp modelId="{9DDBC214-00AF-41F7-99F5-DF6B19D7428F}">
      <dsp:nvSpPr>
        <dsp:cNvPr id="0" name=""/>
        <dsp:cNvSpPr/>
      </dsp:nvSpPr>
      <dsp:spPr>
        <a:xfrm>
          <a:off x="785818" y="1061890"/>
          <a:ext cx="3478807" cy="16296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/>
            <a:t>Утвердження позитивного іміджу ДНЗ</a:t>
          </a:r>
          <a:endParaRPr lang="uk-UA" sz="1800" i="1" kern="1200" dirty="0"/>
        </a:p>
      </dsp:txBody>
      <dsp:txXfrm>
        <a:off x="785818" y="1061890"/>
        <a:ext cx="3478807" cy="1629681"/>
      </dsp:txXfrm>
    </dsp:sp>
    <dsp:sp modelId="{9DE6752A-DCF6-43E9-8209-58EAA607A581}">
      <dsp:nvSpPr>
        <dsp:cNvPr id="0" name=""/>
        <dsp:cNvSpPr/>
      </dsp:nvSpPr>
      <dsp:spPr>
        <a:xfrm rot="8473995">
          <a:off x="3294303" y="993030"/>
          <a:ext cx="88471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8473995">
        <a:off x="3294303" y="993030"/>
        <a:ext cx="88471" cy="46110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F45D1E-3EEE-43D9-B153-AAC17722E3BA}">
      <dsp:nvSpPr>
        <dsp:cNvPr id="0" name=""/>
        <dsp:cNvSpPr/>
      </dsp:nvSpPr>
      <dsp:spPr>
        <a:xfrm>
          <a:off x="1934775" y="-107174"/>
          <a:ext cx="5161333" cy="17211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Систематичне оволодіння методологічними знаннями</a:t>
          </a:r>
          <a:endParaRPr lang="uk-UA" sz="2000" kern="1200" dirty="0"/>
        </a:p>
      </dsp:txBody>
      <dsp:txXfrm>
        <a:off x="1934775" y="-107174"/>
        <a:ext cx="5161333" cy="1721137"/>
      </dsp:txXfrm>
    </dsp:sp>
    <dsp:sp modelId="{583DD835-542D-496E-845E-AE5C8CB710F3}">
      <dsp:nvSpPr>
        <dsp:cNvPr id="0" name=""/>
        <dsp:cNvSpPr/>
      </dsp:nvSpPr>
      <dsp:spPr>
        <a:xfrm rot="12642107">
          <a:off x="5643118" y="1218887"/>
          <a:ext cx="105653" cy="4709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12642107">
        <a:off x="5643118" y="1218887"/>
        <a:ext cx="105653" cy="470976"/>
      </dsp:txXfrm>
    </dsp:sp>
    <dsp:sp modelId="{D1802CD1-3698-4228-A6DB-0FA2331BE804}">
      <dsp:nvSpPr>
        <dsp:cNvPr id="0" name=""/>
        <dsp:cNvSpPr/>
      </dsp:nvSpPr>
      <dsp:spPr>
        <a:xfrm>
          <a:off x="4817282" y="1238735"/>
          <a:ext cx="3869517" cy="16854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Постійний аналіз стану  освітнього процесу  у ДНЗ</a:t>
          </a:r>
          <a:endParaRPr lang="uk-UA" sz="2000" kern="1200" dirty="0"/>
        </a:p>
      </dsp:txBody>
      <dsp:txXfrm>
        <a:off x="4817282" y="1238735"/>
        <a:ext cx="3869517" cy="1685497"/>
      </dsp:txXfrm>
    </dsp:sp>
    <dsp:sp modelId="{AF385C84-E534-4B14-B0AF-4A0FFDEBE172}">
      <dsp:nvSpPr>
        <dsp:cNvPr id="0" name=""/>
        <dsp:cNvSpPr/>
      </dsp:nvSpPr>
      <dsp:spPr>
        <a:xfrm rot="8625762">
          <a:off x="5505839" y="2683047"/>
          <a:ext cx="208151" cy="4709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8625762">
        <a:off x="5505839" y="2683047"/>
        <a:ext cx="208151" cy="470976"/>
      </dsp:txXfrm>
    </dsp:sp>
    <dsp:sp modelId="{0FFBE69E-934F-4A31-AD5B-59BCE8646D6A}">
      <dsp:nvSpPr>
        <dsp:cNvPr id="0" name=""/>
        <dsp:cNvSpPr/>
      </dsp:nvSpPr>
      <dsp:spPr>
        <a:xfrm>
          <a:off x="2278860" y="2969913"/>
          <a:ext cx="4473163" cy="15015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Оволодіння дослідницькими вміннями  і прийомами</a:t>
          </a:r>
          <a:endParaRPr lang="uk-UA" sz="2000" kern="1200" dirty="0"/>
        </a:p>
      </dsp:txBody>
      <dsp:txXfrm>
        <a:off x="2278860" y="2969913"/>
        <a:ext cx="4473163" cy="1501502"/>
      </dsp:txXfrm>
    </dsp:sp>
    <dsp:sp modelId="{ECB0796A-140A-4EC7-B3CE-3B323C310D17}">
      <dsp:nvSpPr>
        <dsp:cNvPr id="0" name=""/>
        <dsp:cNvSpPr/>
      </dsp:nvSpPr>
      <dsp:spPr>
        <a:xfrm rot="12905632">
          <a:off x="3514257" y="2792127"/>
          <a:ext cx="29703" cy="4709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12905632">
        <a:off x="3514257" y="2792127"/>
        <a:ext cx="29703" cy="470976"/>
      </dsp:txXfrm>
    </dsp:sp>
    <dsp:sp modelId="{F8C334B4-C811-49E4-8A59-861F4A8ABD79}">
      <dsp:nvSpPr>
        <dsp:cNvPr id="0" name=""/>
        <dsp:cNvSpPr/>
      </dsp:nvSpPr>
      <dsp:spPr>
        <a:xfrm>
          <a:off x="0" y="1126403"/>
          <a:ext cx="4557688" cy="20454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Удосконалення освітнього процесу завдяки використанню у педагогічній	 діяльності сучасних досягнень, ППД</a:t>
          </a:r>
          <a:endParaRPr lang="uk-UA" sz="2000" kern="1200" dirty="0"/>
        </a:p>
      </dsp:txBody>
      <dsp:txXfrm>
        <a:off x="0" y="1126403"/>
        <a:ext cx="4557688" cy="2045420"/>
      </dsp:txXfrm>
    </dsp:sp>
    <dsp:sp modelId="{48DBB188-5AAF-4919-A1DF-F4A1336D667D}">
      <dsp:nvSpPr>
        <dsp:cNvPr id="0" name=""/>
        <dsp:cNvSpPr/>
      </dsp:nvSpPr>
      <dsp:spPr>
        <a:xfrm rot="8882060">
          <a:off x="3362027" y="1177214"/>
          <a:ext cx="193787" cy="4709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8882060">
        <a:off x="3362027" y="1177214"/>
        <a:ext cx="193787" cy="47097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96E611-C5AC-4EE9-8EA1-0AF68C67DFFF}">
      <dsp:nvSpPr>
        <dsp:cNvPr id="0" name=""/>
        <dsp:cNvSpPr/>
      </dsp:nvSpPr>
      <dsp:spPr>
        <a:xfrm>
          <a:off x="-131352" y="8873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C4D78-32CE-46E1-BBAC-E327B8C1AEA5}">
      <dsp:nvSpPr>
        <dsp:cNvPr id="0" name=""/>
        <dsp:cNvSpPr/>
      </dsp:nvSpPr>
      <dsp:spPr>
        <a:xfrm>
          <a:off x="1785966" y="8873"/>
          <a:ext cx="6620676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Зовнішні чинники</a:t>
          </a:r>
          <a:endParaRPr lang="uk-UA" sz="2800" kern="1200" dirty="0"/>
        </a:p>
      </dsp:txBody>
      <dsp:txXfrm>
        <a:off x="1785966" y="8873"/>
        <a:ext cx="3310338" cy="1357791"/>
      </dsp:txXfrm>
    </dsp:sp>
    <dsp:sp modelId="{D2614658-6DB6-44D2-AE23-30C66601C190}">
      <dsp:nvSpPr>
        <dsp:cNvPr id="0" name=""/>
        <dsp:cNvSpPr/>
      </dsp:nvSpPr>
      <dsp:spPr>
        <a:xfrm>
          <a:off x="660692" y="1366665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49797C-3183-4D0C-A5E4-D51ED8F199BE}">
      <dsp:nvSpPr>
        <dsp:cNvPr id="0" name=""/>
        <dsp:cNvSpPr/>
      </dsp:nvSpPr>
      <dsp:spPr>
        <a:xfrm>
          <a:off x="1928839" y="1357309"/>
          <a:ext cx="6095264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Внутрішні чинники</a:t>
          </a:r>
          <a:endParaRPr lang="uk-UA" sz="2800" kern="1200" dirty="0"/>
        </a:p>
      </dsp:txBody>
      <dsp:txXfrm>
        <a:off x="1928839" y="1357309"/>
        <a:ext cx="3047632" cy="1357787"/>
      </dsp:txXfrm>
    </dsp:sp>
    <dsp:sp modelId="{CF76DA66-3A6D-4EEE-80AB-98D9E61F4EE5}">
      <dsp:nvSpPr>
        <dsp:cNvPr id="0" name=""/>
        <dsp:cNvSpPr/>
      </dsp:nvSpPr>
      <dsp:spPr>
        <a:xfrm>
          <a:off x="1452734" y="2724452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8D7B71-C3FF-407D-89A6-E9B151F662D1}">
      <dsp:nvSpPr>
        <dsp:cNvPr id="0" name=""/>
        <dsp:cNvSpPr/>
      </dsp:nvSpPr>
      <dsp:spPr>
        <a:xfrm>
          <a:off x="2143148" y="2786075"/>
          <a:ext cx="6215097" cy="13682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Особиста характеристика кожного педагога</a:t>
          </a:r>
          <a:endParaRPr lang="uk-UA" sz="2400" kern="1200" dirty="0"/>
        </a:p>
      </dsp:txBody>
      <dsp:txXfrm>
        <a:off x="2143148" y="2786075"/>
        <a:ext cx="3107548" cy="1368256"/>
      </dsp:txXfrm>
    </dsp:sp>
    <dsp:sp modelId="{BD080D01-3C8A-45CE-8573-339BE49301DC}">
      <dsp:nvSpPr>
        <dsp:cNvPr id="0" name=""/>
        <dsp:cNvSpPr/>
      </dsp:nvSpPr>
      <dsp:spPr>
        <a:xfrm>
          <a:off x="5179260" y="-8873"/>
          <a:ext cx="3047632" cy="1393284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400" kern="1200" dirty="0"/>
        </a:p>
      </dsp:txBody>
      <dsp:txXfrm>
        <a:off x="5179260" y="-8873"/>
        <a:ext cx="3047632" cy="1393284"/>
      </dsp:txXfrm>
    </dsp:sp>
    <dsp:sp modelId="{C89A1216-D97E-43B3-82DB-0629AA6B76AD}">
      <dsp:nvSpPr>
        <dsp:cNvPr id="0" name=""/>
        <dsp:cNvSpPr/>
      </dsp:nvSpPr>
      <dsp:spPr>
        <a:xfrm>
          <a:off x="5286415" y="1330710"/>
          <a:ext cx="3047632" cy="1500653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900" kern="1200"/>
        </a:p>
      </dsp:txBody>
      <dsp:txXfrm>
        <a:off x="5286415" y="1330710"/>
        <a:ext cx="3047632" cy="1500653"/>
      </dsp:txXfrm>
    </dsp:sp>
    <dsp:sp modelId="{C70E4224-61E9-4C02-A97C-3E8732CF54CE}">
      <dsp:nvSpPr>
        <dsp:cNvPr id="0" name=""/>
        <dsp:cNvSpPr/>
      </dsp:nvSpPr>
      <dsp:spPr>
        <a:xfrm>
          <a:off x="5179260" y="2724452"/>
          <a:ext cx="3047632" cy="1357787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900" kern="1200"/>
        </a:p>
      </dsp:txBody>
      <dsp:txXfrm>
        <a:off x="5179260" y="2724452"/>
        <a:ext cx="3047632" cy="135778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4AAFCF-9070-4520-B5D1-A5FC724960B2}">
      <dsp:nvSpPr>
        <dsp:cNvPr id="0" name=""/>
        <dsp:cNvSpPr/>
      </dsp:nvSpPr>
      <dsp:spPr>
        <a:xfrm>
          <a:off x="5980" y="1762339"/>
          <a:ext cx="2174161" cy="1485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Стиль керівництва ДНЗ</a:t>
          </a:r>
          <a:endParaRPr lang="uk-UA" sz="2400" kern="1200" dirty="0"/>
        </a:p>
      </dsp:txBody>
      <dsp:txXfrm>
        <a:off x="5980" y="1762339"/>
        <a:ext cx="2174161" cy="1485306"/>
      </dsp:txXfrm>
    </dsp:sp>
    <dsp:sp modelId="{BC1C34A9-7A88-4E4D-898C-648B847CF0EF}">
      <dsp:nvSpPr>
        <dsp:cNvPr id="0" name=""/>
        <dsp:cNvSpPr/>
      </dsp:nvSpPr>
      <dsp:spPr>
        <a:xfrm rot="18472211">
          <a:off x="1895548" y="1903800"/>
          <a:ext cx="1474102" cy="38721"/>
        </a:xfrm>
        <a:custGeom>
          <a:avLst/>
          <a:gdLst/>
          <a:ahLst/>
          <a:cxnLst/>
          <a:rect l="0" t="0" r="0" b="0"/>
          <a:pathLst>
            <a:path>
              <a:moveTo>
                <a:pt x="0" y="19360"/>
              </a:moveTo>
              <a:lnTo>
                <a:pt x="1474102" y="1936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18472211">
        <a:off x="2595746" y="1886309"/>
        <a:ext cx="73705" cy="73705"/>
      </dsp:txXfrm>
    </dsp:sp>
    <dsp:sp modelId="{8CA5DA12-A4B9-4C3D-8B73-F8C67977ED77}">
      <dsp:nvSpPr>
        <dsp:cNvPr id="0" name=""/>
        <dsp:cNvSpPr/>
      </dsp:nvSpPr>
      <dsp:spPr>
        <a:xfrm>
          <a:off x="3085056" y="604334"/>
          <a:ext cx="2211354" cy="14739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b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довіра, вимогливість,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принциповість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доброзичливість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щирість</a:t>
          </a:r>
          <a:endParaRPr lang="uk-UA" sz="1400" kern="1200" dirty="0"/>
        </a:p>
      </dsp:txBody>
      <dsp:txXfrm>
        <a:off x="3085056" y="604334"/>
        <a:ext cx="2211354" cy="1473992"/>
      </dsp:txXfrm>
    </dsp:sp>
    <dsp:sp modelId="{77965870-3960-49B2-A149-CD21D06426E6}">
      <dsp:nvSpPr>
        <dsp:cNvPr id="0" name=""/>
        <dsp:cNvSpPr/>
      </dsp:nvSpPr>
      <dsp:spPr>
        <a:xfrm rot="18671160">
          <a:off x="5127117" y="948885"/>
          <a:ext cx="991485" cy="38721"/>
        </a:xfrm>
        <a:custGeom>
          <a:avLst/>
          <a:gdLst/>
          <a:ahLst/>
          <a:cxnLst/>
          <a:rect l="0" t="0" r="0" b="0"/>
          <a:pathLst>
            <a:path>
              <a:moveTo>
                <a:pt x="0" y="19360"/>
              </a:moveTo>
              <a:lnTo>
                <a:pt x="991485" y="1936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18671160">
        <a:off x="5598073" y="943459"/>
        <a:ext cx="49574" cy="49574"/>
      </dsp:txXfrm>
    </dsp:sp>
    <dsp:sp modelId="{E45BA6E4-D4CE-45D4-886D-1AAE35D93562}">
      <dsp:nvSpPr>
        <dsp:cNvPr id="0" name=""/>
        <dsp:cNvSpPr/>
      </dsp:nvSpPr>
      <dsp:spPr>
        <a:xfrm>
          <a:off x="5949309" y="108346"/>
          <a:ext cx="1947266" cy="973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Власний приклад демонстрування важливості самоосвіти</a:t>
          </a:r>
          <a:endParaRPr lang="uk-UA" sz="1400" kern="1200" dirty="0"/>
        </a:p>
      </dsp:txBody>
      <dsp:txXfrm>
        <a:off x="5949309" y="108346"/>
        <a:ext cx="1947266" cy="973633"/>
      </dsp:txXfrm>
    </dsp:sp>
    <dsp:sp modelId="{40BF3750-73C7-4B65-A8B0-45A046BBAA43}">
      <dsp:nvSpPr>
        <dsp:cNvPr id="0" name=""/>
        <dsp:cNvSpPr/>
      </dsp:nvSpPr>
      <dsp:spPr>
        <a:xfrm rot="2462433">
          <a:off x="5190044" y="1606153"/>
          <a:ext cx="865632" cy="38721"/>
        </a:xfrm>
        <a:custGeom>
          <a:avLst/>
          <a:gdLst/>
          <a:ahLst/>
          <a:cxnLst/>
          <a:rect l="0" t="0" r="0" b="0"/>
          <a:pathLst>
            <a:path>
              <a:moveTo>
                <a:pt x="0" y="19360"/>
              </a:moveTo>
              <a:lnTo>
                <a:pt x="865632" y="1936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2462433">
        <a:off x="5601219" y="1603873"/>
        <a:ext cx="43281" cy="43281"/>
      </dsp:txXfrm>
    </dsp:sp>
    <dsp:sp modelId="{8541FADA-0181-4350-A235-855D18C503B5}">
      <dsp:nvSpPr>
        <dsp:cNvPr id="0" name=""/>
        <dsp:cNvSpPr/>
      </dsp:nvSpPr>
      <dsp:spPr>
        <a:xfrm>
          <a:off x="5949309" y="1228024"/>
          <a:ext cx="2274309" cy="1363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взаємодопомога,увага до творчого пошуку колег,усвідомленість особистої відповідальності</a:t>
          </a:r>
          <a:endParaRPr lang="uk-UA" sz="1400" kern="1200" dirty="0"/>
        </a:p>
      </dsp:txBody>
      <dsp:txXfrm>
        <a:off x="5949309" y="1228024"/>
        <a:ext cx="2274309" cy="1363349"/>
      </dsp:txXfrm>
    </dsp:sp>
    <dsp:sp modelId="{52047CD2-E569-4BE6-9D59-C6BFC8CDE34B}">
      <dsp:nvSpPr>
        <dsp:cNvPr id="0" name=""/>
        <dsp:cNvSpPr/>
      </dsp:nvSpPr>
      <dsp:spPr>
        <a:xfrm rot="3240689">
          <a:off x="1906835" y="3021894"/>
          <a:ext cx="1325520" cy="38721"/>
        </a:xfrm>
        <a:custGeom>
          <a:avLst/>
          <a:gdLst/>
          <a:ahLst/>
          <a:cxnLst/>
          <a:rect l="0" t="0" r="0" b="0"/>
          <a:pathLst>
            <a:path>
              <a:moveTo>
                <a:pt x="0" y="19360"/>
              </a:moveTo>
              <a:lnTo>
                <a:pt x="1325520" y="1936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3240689">
        <a:off x="2536457" y="3008117"/>
        <a:ext cx="66276" cy="66276"/>
      </dsp:txXfrm>
    </dsp:sp>
    <dsp:sp modelId="{CB30C4CC-B1AD-41AB-9FD7-7C70B7498A1A}">
      <dsp:nvSpPr>
        <dsp:cNvPr id="0" name=""/>
        <dsp:cNvSpPr/>
      </dsp:nvSpPr>
      <dsp:spPr>
        <a:xfrm>
          <a:off x="2959048" y="2757913"/>
          <a:ext cx="1947266" cy="163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Умови праці на робочому місці, моральне та </a:t>
          </a:r>
          <a:r>
            <a:rPr lang="uk-UA" sz="1400" kern="1200" smtClean="0"/>
            <a:t>матеріальне заохочення</a:t>
          </a:r>
          <a:endParaRPr lang="uk-UA" sz="1400" kern="1200" dirty="0"/>
        </a:p>
      </dsp:txBody>
      <dsp:txXfrm>
        <a:off x="2959048" y="2757913"/>
        <a:ext cx="1947266" cy="1639208"/>
      </dsp:txXfrm>
    </dsp:sp>
    <dsp:sp modelId="{36AA5E57-DADF-4FE1-97DF-1040B2D9B0C0}">
      <dsp:nvSpPr>
        <dsp:cNvPr id="0" name=""/>
        <dsp:cNvSpPr/>
      </dsp:nvSpPr>
      <dsp:spPr>
        <a:xfrm>
          <a:off x="4906314" y="3558156"/>
          <a:ext cx="778906" cy="38721"/>
        </a:xfrm>
        <a:custGeom>
          <a:avLst/>
          <a:gdLst/>
          <a:ahLst/>
          <a:cxnLst/>
          <a:rect l="0" t="0" r="0" b="0"/>
          <a:pathLst>
            <a:path>
              <a:moveTo>
                <a:pt x="0" y="19360"/>
              </a:moveTo>
              <a:lnTo>
                <a:pt x="778906" y="1936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5276295" y="3558044"/>
        <a:ext cx="38945" cy="38945"/>
      </dsp:txXfrm>
    </dsp:sp>
    <dsp:sp modelId="{D5B17F0A-537D-4B11-B6FA-A09DA3CFA1BE}">
      <dsp:nvSpPr>
        <dsp:cNvPr id="0" name=""/>
        <dsp:cNvSpPr/>
      </dsp:nvSpPr>
      <dsp:spPr>
        <a:xfrm>
          <a:off x="5685221" y="2737418"/>
          <a:ext cx="1947266" cy="16801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Стан матеріально-технічної бази, трудова дисципліна, увага до творчого пошуку  педагога</a:t>
          </a:r>
          <a:endParaRPr lang="uk-UA" sz="1400" kern="1200" dirty="0"/>
        </a:p>
      </dsp:txBody>
      <dsp:txXfrm>
        <a:off x="5685221" y="2737418"/>
        <a:ext cx="1947266" cy="168019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721BEE-6415-4FD6-93CE-80418D9ECF8E}">
      <dsp:nvSpPr>
        <dsp:cNvPr id="0" name=""/>
        <dsp:cNvSpPr/>
      </dsp:nvSpPr>
      <dsp:spPr>
        <a:xfrm>
          <a:off x="185703" y="1876238"/>
          <a:ext cx="2161421" cy="1680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Зумовлені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зокрема,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бажаннями</a:t>
          </a:r>
          <a:endParaRPr lang="uk-UA" sz="1800" kern="1200" dirty="0"/>
        </a:p>
      </dsp:txBody>
      <dsp:txXfrm>
        <a:off x="185703" y="1876238"/>
        <a:ext cx="2161421" cy="1680656"/>
      </dsp:txXfrm>
    </dsp:sp>
    <dsp:sp modelId="{AEB223BE-546E-4F54-B9A4-58E58395918E}">
      <dsp:nvSpPr>
        <dsp:cNvPr id="0" name=""/>
        <dsp:cNvSpPr/>
      </dsp:nvSpPr>
      <dsp:spPr>
        <a:xfrm rot="18154814">
          <a:off x="2052733" y="2157579"/>
          <a:ext cx="1275747" cy="42980"/>
        </a:xfrm>
        <a:custGeom>
          <a:avLst/>
          <a:gdLst/>
          <a:ahLst/>
          <a:cxnLst/>
          <a:rect l="0" t="0" r="0" b="0"/>
          <a:pathLst>
            <a:path>
              <a:moveTo>
                <a:pt x="0" y="21490"/>
              </a:moveTo>
              <a:lnTo>
                <a:pt x="1275747" y="214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18154814">
        <a:off x="2658713" y="2147176"/>
        <a:ext cx="63787" cy="63787"/>
      </dsp:txXfrm>
    </dsp:sp>
    <dsp:sp modelId="{8D406F89-98B3-4223-A9C2-BC23D1B1E90E}">
      <dsp:nvSpPr>
        <dsp:cNvPr id="0" name=""/>
        <dsp:cNvSpPr/>
      </dsp:nvSpPr>
      <dsp:spPr>
        <a:xfrm>
          <a:off x="3034089" y="1101217"/>
          <a:ext cx="2161421" cy="1080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Реалізувати особисті потреби у навчанні</a:t>
          </a:r>
          <a:endParaRPr lang="uk-UA" sz="1400" kern="1200" dirty="0"/>
        </a:p>
      </dsp:txBody>
      <dsp:txXfrm>
        <a:off x="3034089" y="1101217"/>
        <a:ext cx="2161421" cy="1080710"/>
      </dsp:txXfrm>
    </dsp:sp>
    <dsp:sp modelId="{EC141F00-B831-4E96-92F3-87895837A354}">
      <dsp:nvSpPr>
        <dsp:cNvPr id="0" name=""/>
        <dsp:cNvSpPr/>
      </dsp:nvSpPr>
      <dsp:spPr>
        <a:xfrm rot="19457599">
          <a:off x="5095435" y="1309378"/>
          <a:ext cx="1064719" cy="42980"/>
        </a:xfrm>
        <a:custGeom>
          <a:avLst/>
          <a:gdLst/>
          <a:ahLst/>
          <a:cxnLst/>
          <a:rect l="0" t="0" r="0" b="0"/>
          <a:pathLst>
            <a:path>
              <a:moveTo>
                <a:pt x="0" y="21490"/>
              </a:moveTo>
              <a:lnTo>
                <a:pt x="1064719" y="2149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19457599">
        <a:off x="5601176" y="1304250"/>
        <a:ext cx="53235" cy="53235"/>
      </dsp:txXfrm>
    </dsp:sp>
    <dsp:sp modelId="{481A2FC4-7011-4F8A-8AC0-7B22EC4758D1}">
      <dsp:nvSpPr>
        <dsp:cNvPr id="0" name=""/>
        <dsp:cNvSpPr/>
      </dsp:nvSpPr>
      <dsp:spPr>
        <a:xfrm>
          <a:off x="6060079" y="479808"/>
          <a:ext cx="2161421" cy="1080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Підвищити рівень своєї професійної майстерності</a:t>
          </a:r>
          <a:endParaRPr lang="uk-UA" sz="1400" kern="1200" dirty="0"/>
        </a:p>
      </dsp:txBody>
      <dsp:txXfrm>
        <a:off x="6060079" y="479808"/>
        <a:ext cx="2161421" cy="1080710"/>
      </dsp:txXfrm>
    </dsp:sp>
    <dsp:sp modelId="{468EFB17-72E0-4145-AD75-976A1E436B86}">
      <dsp:nvSpPr>
        <dsp:cNvPr id="0" name=""/>
        <dsp:cNvSpPr/>
      </dsp:nvSpPr>
      <dsp:spPr>
        <a:xfrm rot="2142401">
          <a:off x="5095435" y="1930786"/>
          <a:ext cx="1064719" cy="42980"/>
        </a:xfrm>
        <a:custGeom>
          <a:avLst/>
          <a:gdLst/>
          <a:ahLst/>
          <a:cxnLst/>
          <a:rect l="0" t="0" r="0" b="0"/>
          <a:pathLst>
            <a:path>
              <a:moveTo>
                <a:pt x="0" y="21490"/>
              </a:moveTo>
              <a:lnTo>
                <a:pt x="1064719" y="2149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2142401">
        <a:off x="5601176" y="1925659"/>
        <a:ext cx="53235" cy="53235"/>
      </dsp:txXfrm>
    </dsp:sp>
    <dsp:sp modelId="{30DD24DE-B0A5-4CE8-B6D6-D435DF8C904F}">
      <dsp:nvSpPr>
        <dsp:cNvPr id="0" name=""/>
        <dsp:cNvSpPr/>
      </dsp:nvSpPr>
      <dsp:spPr>
        <a:xfrm>
          <a:off x="6060079" y="1722626"/>
          <a:ext cx="2161421" cy="1080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Мати повагу серед колег, дітей та їхніх батьків, реалізувати творчий потенціал</a:t>
          </a:r>
          <a:endParaRPr lang="uk-UA" sz="1400" kern="1200" dirty="0"/>
        </a:p>
      </dsp:txBody>
      <dsp:txXfrm>
        <a:off x="6060079" y="1722626"/>
        <a:ext cx="2161421" cy="1080710"/>
      </dsp:txXfrm>
    </dsp:sp>
    <dsp:sp modelId="{30203FAA-101C-474C-A234-623A7C239AD0}">
      <dsp:nvSpPr>
        <dsp:cNvPr id="0" name=""/>
        <dsp:cNvSpPr/>
      </dsp:nvSpPr>
      <dsp:spPr>
        <a:xfrm rot="2937780">
          <a:off x="2167441" y="3089692"/>
          <a:ext cx="1046330" cy="42980"/>
        </a:xfrm>
        <a:custGeom>
          <a:avLst/>
          <a:gdLst/>
          <a:ahLst/>
          <a:cxnLst/>
          <a:rect l="0" t="0" r="0" b="0"/>
          <a:pathLst>
            <a:path>
              <a:moveTo>
                <a:pt x="0" y="21490"/>
              </a:moveTo>
              <a:lnTo>
                <a:pt x="1046330" y="214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2937780">
        <a:off x="2664448" y="3085024"/>
        <a:ext cx="52316" cy="52316"/>
      </dsp:txXfrm>
    </dsp:sp>
    <dsp:sp modelId="{E994F73A-4991-4126-959A-4C065298D681}">
      <dsp:nvSpPr>
        <dsp:cNvPr id="0" name=""/>
        <dsp:cNvSpPr/>
      </dsp:nvSpPr>
      <dsp:spPr>
        <a:xfrm>
          <a:off x="3034089" y="2965443"/>
          <a:ext cx="2161421" cy="1080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Отримання інтелектуального задоволення</a:t>
          </a:r>
          <a:endParaRPr lang="uk-UA" sz="1400" kern="1200" dirty="0"/>
        </a:p>
      </dsp:txBody>
      <dsp:txXfrm>
        <a:off x="3034089" y="2965443"/>
        <a:ext cx="2161421" cy="1080710"/>
      </dsp:txXfrm>
    </dsp:sp>
    <dsp:sp modelId="{9AB42560-922D-479A-A909-57E5142BFA2E}">
      <dsp:nvSpPr>
        <dsp:cNvPr id="0" name=""/>
        <dsp:cNvSpPr/>
      </dsp:nvSpPr>
      <dsp:spPr>
        <a:xfrm rot="21250324">
          <a:off x="5193243" y="3439772"/>
          <a:ext cx="877202" cy="42980"/>
        </a:xfrm>
        <a:custGeom>
          <a:avLst/>
          <a:gdLst/>
          <a:ahLst/>
          <a:cxnLst/>
          <a:rect l="0" t="0" r="0" b="0"/>
          <a:pathLst>
            <a:path>
              <a:moveTo>
                <a:pt x="0" y="21490"/>
              </a:moveTo>
              <a:lnTo>
                <a:pt x="877202" y="2149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21250324">
        <a:off x="5609914" y="3439332"/>
        <a:ext cx="43860" cy="43860"/>
      </dsp:txXfrm>
    </dsp:sp>
    <dsp:sp modelId="{F975D77F-684C-4CCA-B1B7-A9707EDE00CE}">
      <dsp:nvSpPr>
        <dsp:cNvPr id="0" name=""/>
        <dsp:cNvSpPr/>
      </dsp:nvSpPr>
      <dsp:spPr>
        <a:xfrm>
          <a:off x="6068178" y="2876371"/>
          <a:ext cx="2161421" cy="1080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Отримати кар'єрне зростання , підвищити якість освітнього процесу</a:t>
          </a:r>
          <a:endParaRPr lang="uk-UA" sz="1400" kern="1200" dirty="0"/>
        </a:p>
      </dsp:txBody>
      <dsp:txXfrm>
        <a:off x="6068178" y="2876371"/>
        <a:ext cx="2161421" cy="1080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A2136-F808-40BE-9068-B9EA63A99570}" type="datetimeFigureOut">
              <a:rPr lang="uk-UA" smtClean="0"/>
              <a:pPr/>
              <a:t>03.01.2003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9C46F-86FA-4D56-9F3E-10255A9DD71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03.01.2003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03.01.2003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Самоосв</a:t>
            </a:r>
            <a:r>
              <a:rPr lang="uk-UA" dirty="0" smtClean="0"/>
              <a:t>і</a:t>
            </a:r>
            <a:r>
              <a:rPr lang="ru-RU" dirty="0" smtClean="0"/>
              <a:t>та </a:t>
            </a:r>
            <a:r>
              <a:rPr lang="ru-RU" dirty="0" err="1" smtClean="0"/>
              <a:t>педагогічних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– одна </a:t>
            </a:r>
            <a:r>
              <a:rPr lang="ru-RU" dirty="0" err="1" smtClean="0"/>
              <a:t>з</a:t>
            </a:r>
            <a:r>
              <a:rPr lang="ru-RU" dirty="0" smtClean="0"/>
              <a:t> умов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Методист РМК управління освіти, молоді і спорту    І.Й.</a:t>
            </a:r>
            <a:r>
              <a:rPr lang="uk-UA" dirty="0" err="1" smtClean="0"/>
              <a:t>Цільо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3200" dirty="0" smtClean="0"/>
          </a:p>
          <a:p>
            <a:r>
              <a:rPr lang="uk-UA" sz="3200" dirty="0" smtClean="0"/>
              <a:t>Процес самоосвіти має мати колективну (методичні об'єднання,семінари, відкриті перегляди)</a:t>
            </a:r>
          </a:p>
          <a:p>
            <a:r>
              <a:rPr lang="uk-UA" sz="3200" dirty="0" smtClean="0"/>
              <a:t>Групову</a:t>
            </a:r>
          </a:p>
          <a:p>
            <a:r>
              <a:rPr lang="uk-UA" sz="3200" dirty="0" smtClean="0"/>
              <a:t>Індивідуальну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dirty="0" smtClean="0"/>
              <a:t>Організація самоосвіти педагогічних працівників</a:t>
            </a:r>
            <a:endParaRPr lang="uk-U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Збір та аналіз інформації про самоосвіту педагогічних працівників</a:t>
            </a:r>
          </a:p>
          <a:p>
            <a:r>
              <a:rPr lang="uk-UA" sz="3200" dirty="0" smtClean="0"/>
              <a:t>Вибір теми самоосвіти та її планування</a:t>
            </a:r>
          </a:p>
          <a:p>
            <a:r>
              <a:rPr lang="uk-UA" sz="3200" dirty="0" smtClean="0"/>
              <a:t>Визначення форм організації самоосвіти</a:t>
            </a:r>
          </a:p>
          <a:p>
            <a:r>
              <a:rPr lang="uk-UA" sz="3200" dirty="0" smtClean="0"/>
              <a:t>Узагальнення результатів самоосвіти</a:t>
            </a:r>
            <a:endParaRPr lang="uk-UA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роботи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4935745"/>
          </a:xfrm>
        </p:spPr>
        <p:txBody>
          <a:bodyPr>
            <a:noAutofit/>
          </a:bodyPr>
          <a:lstStyle/>
          <a:p>
            <a:r>
              <a:rPr lang="uk-UA" sz="3200" dirty="0" smtClean="0"/>
              <a:t>Під час збору інформації про самоосвіту керівник може використовувати методи тестування, опитування, анкетування тощо</a:t>
            </a:r>
          </a:p>
          <a:p>
            <a:r>
              <a:rPr lang="uk-UA" sz="3200" dirty="0" smtClean="0"/>
              <a:t>На основі аналізу отриманої інформації керівник має визначити кількість </a:t>
            </a:r>
            <a:r>
              <a:rPr lang="uk-UA" sz="3200" dirty="0" err="1" smtClean="0"/>
              <a:t>педпрацівників</a:t>
            </a:r>
            <a:r>
              <a:rPr lang="uk-UA" sz="3200" dirty="0" smtClean="0"/>
              <a:t>, серед яких необхідно організувати самоосвіту, форми, методи і засоби організації, строки організації самоосвіти.</a:t>
            </a:r>
            <a:endParaRPr lang="uk-UA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Збір та аналіз інформації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Добирати з урахуванням індивідуального досвіду</a:t>
            </a:r>
          </a:p>
          <a:p>
            <a:r>
              <a:rPr lang="uk-UA" sz="3200" dirty="0" smtClean="0"/>
              <a:t>Проаналізувати рівень виконання роботи з відповідного питання</a:t>
            </a:r>
          </a:p>
          <a:p>
            <a:r>
              <a:rPr lang="uk-UA" sz="3200" dirty="0" smtClean="0"/>
              <a:t>Обговорення теми самоосвіти</a:t>
            </a:r>
          </a:p>
          <a:p>
            <a:r>
              <a:rPr lang="uk-UA" sz="3200" dirty="0" smtClean="0"/>
              <a:t>Скласти план самоосвіти педагогічних працівників на рік</a:t>
            </a:r>
            <a:endParaRPr lang="uk-UA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Тема самоосвіти та її планування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Робота в бібліотеках із книгами, періодичними виданнями, монографіями, каталогами</a:t>
            </a:r>
          </a:p>
          <a:p>
            <a:r>
              <a:rPr lang="uk-UA" sz="3200" dirty="0" smtClean="0"/>
              <a:t>Участь у тренінгах, конференціях, науково-практичних семінарах</a:t>
            </a:r>
          </a:p>
          <a:p>
            <a:r>
              <a:rPr lang="uk-UA" sz="3200" dirty="0" smtClean="0"/>
              <a:t>Отримання консультацій спеціалістів</a:t>
            </a:r>
          </a:p>
          <a:p>
            <a:r>
              <a:rPr lang="uk-UA" sz="3200" dirty="0" smtClean="0"/>
              <a:t>Вивчення та творче застосування досягнень ППД 	</a:t>
            </a:r>
            <a:endParaRPr lang="uk-UA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Форми організації самоосвіти</a:t>
            </a: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Освітній проект</a:t>
            </a:r>
          </a:p>
          <a:p>
            <a:r>
              <a:rPr lang="uk-UA" sz="3200" dirty="0" smtClean="0"/>
              <a:t>Розробка дидактичних посібників, пам'яток, рекомендацій</a:t>
            </a:r>
          </a:p>
          <a:p>
            <a:r>
              <a:rPr lang="uk-UA" sz="3200" dirty="0" smtClean="0"/>
              <a:t>Створення особистої </a:t>
            </a:r>
            <a:r>
              <a:rPr lang="en-US" sz="3200" dirty="0" smtClean="0"/>
              <a:t>web </a:t>
            </a:r>
            <a:r>
              <a:rPr lang="uk-UA" sz="3200" dirty="0" smtClean="0"/>
              <a:t>– сторінки</a:t>
            </a:r>
          </a:p>
          <a:p>
            <a:r>
              <a:rPr lang="uk-UA" sz="3200" dirty="0" smtClean="0"/>
              <a:t>Створення електронної бібліотеки</a:t>
            </a:r>
          </a:p>
          <a:p>
            <a:r>
              <a:rPr lang="uk-UA" sz="3200" dirty="0" smtClean="0"/>
              <a:t>Творчий звіт</a:t>
            </a:r>
          </a:p>
          <a:p>
            <a:r>
              <a:rPr lang="uk-UA" sz="3200" dirty="0" smtClean="0"/>
              <a:t>Розроблені методичні посібники</a:t>
            </a:r>
            <a:endParaRPr lang="uk-UA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Інноваційні форми самоосвіти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Професійний розвиток педагогічних працівників дошкільних навчальних закладів насамперед залежить від їхнього бажання бути професіоналами і досягати успіхів у професійній діяльності.</a:t>
            </a:r>
            <a:endParaRPr lang="uk-UA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Висновок </a:t>
            </a: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1501288" y="2967335"/>
            <a:ext cx="61414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Бажаємо успіхів !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043890" cy="5715040"/>
          </a:xfrm>
        </p:spPr>
        <p:txBody>
          <a:bodyPr>
            <a:normAutofit/>
          </a:bodyPr>
          <a:lstStyle/>
          <a:p>
            <a:r>
              <a:rPr lang="uk-UA" sz="3600" b="0" dirty="0" err="1" smtClean="0">
                <a:solidFill>
                  <a:schemeClr val="tx1"/>
                </a:solidFill>
              </a:rPr>
              <a:t>Самоосвіта</a:t>
            </a:r>
            <a:r>
              <a:rPr lang="uk-UA" sz="3200" dirty="0" err="1" smtClean="0">
                <a:solidFill>
                  <a:schemeClr val="tx1"/>
                </a:solidFill>
              </a:rPr>
              <a:t>-</a:t>
            </a:r>
            <a:r>
              <a:rPr lang="uk-UA" sz="3200" dirty="0" smtClean="0">
                <a:solidFill>
                  <a:schemeClr val="tx1"/>
                </a:solidFill>
              </a:rPr>
              <a:t> цілеспрямована пізнавальна діяльність педагогічних працівників з оволодіння загальнолюдським досвідом, методологічними та спеціальними знаннями, професійними вміннями і навичками, необхідними для удосконалення власної діяльно</a:t>
            </a:r>
            <a:r>
              <a:rPr lang="uk-UA" sz="3200" dirty="0" smtClean="0"/>
              <a:t>сті.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7972452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Принципи та мета самоосвіти педагогічних працівників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500042"/>
          <a:ext cx="8301038" cy="5526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186766" cy="121444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0017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11288"/>
          </a:xfrm>
        </p:spPr>
        <p:txBody>
          <a:bodyPr>
            <a:noAutofit/>
          </a:bodyPr>
          <a:lstStyle/>
          <a:p>
            <a:r>
              <a:rPr lang="uk-UA" sz="4000" i="1" dirty="0" smtClean="0"/>
              <a:t>Створення умов для самоосвіти педагогічних працівників</a:t>
            </a:r>
            <a:endParaRPr lang="uk-UA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8686800" cy="4364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i="1" dirty="0" smtClean="0"/>
              <a:t>Педагогічні працівники мають прагнути до самоосвіти</a:t>
            </a:r>
            <a:endParaRPr lang="uk-UA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35824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i="1" dirty="0" smtClean="0"/>
              <a:t>Мотивація до самоосвіти</a:t>
            </a:r>
            <a:endParaRPr lang="uk-UA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Зовнішні чинники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i="1" dirty="0" smtClean="0"/>
              <a:t>Внутрішні чинники</a:t>
            </a:r>
            <a:endParaRPr lang="uk-UA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352</TotalTime>
  <Words>449</Words>
  <Application>Microsoft Office PowerPoint</Application>
  <PresentationFormat>Экран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Самоосвіта педагогічних працівників – одна з умов їхнього професійного зростання  </vt:lpstr>
      <vt:lpstr>Самоосвіта- цілеспрямована пізнавальна діяльність педагогічних працівників з оволодіння загальнолюдським досвідом, методологічними та спеціальними знаннями, професійними вміннями і навичками, необхідними для удосконалення власної діяльності.</vt:lpstr>
      <vt:lpstr>Принципи та мета самоосвіти педагогічних працівників</vt:lpstr>
      <vt:lpstr>   </vt:lpstr>
      <vt:lpstr>Створення умов для самоосвіти педагогічних працівників</vt:lpstr>
      <vt:lpstr>Педагогічні працівники мають прагнути до самоосвіти</vt:lpstr>
      <vt:lpstr>Мотивація до самоосвіти</vt:lpstr>
      <vt:lpstr>Зовнішні чинники</vt:lpstr>
      <vt:lpstr>Внутрішні чинники</vt:lpstr>
      <vt:lpstr>Організація самоосвіти педагогічних працівників</vt:lpstr>
      <vt:lpstr>Етапи роботи</vt:lpstr>
      <vt:lpstr>Збір та аналіз інформації</vt:lpstr>
      <vt:lpstr>Тема самоосвіти та її планування</vt:lpstr>
      <vt:lpstr>Форми організації самоосвіти</vt:lpstr>
      <vt:lpstr>Інноваційні форми самоосвіти</vt:lpstr>
      <vt:lpstr>Висновок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Самоосвіта педагогічних працівників – одна з умов їхнього професійного зростання  </dc:title>
  <cp:lastModifiedBy>User</cp:lastModifiedBy>
  <cp:revision>31</cp:revision>
  <dcterms:modified xsi:type="dcterms:W3CDTF">2003-01-03T00:18:38Z</dcterms:modified>
</cp:coreProperties>
</file>