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mp3" ContentType="audio/unknown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73" r:id="rId9"/>
    <p:sldId id="266" r:id="rId10"/>
    <p:sldId id="267" r:id="rId11"/>
    <p:sldId id="269" r:id="rId12"/>
    <p:sldId id="270" r:id="rId13"/>
    <p:sldId id="271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1.jpeg"/><Relationship Id="rId1" Type="http://schemas.openxmlformats.org/officeDocument/2006/relationships/image" Target="../media/image91.jpeg"/><Relationship Id="rId4" Type="http://schemas.openxmlformats.org/officeDocument/2006/relationships/image" Target="../media/image1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953D4-890D-41C8-9E70-2B75E5F41F6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AC3D78-06C1-4D37-8A15-FE6B78913737}">
      <dgm:prSet phldrT="[Текст]" custT="1"/>
      <dgm:spPr/>
      <dgm:t>
        <a:bodyPr/>
        <a:lstStyle/>
        <a:p>
          <a:r>
            <a:rPr lang="uk-UA" sz="1800" dirty="0" smtClean="0"/>
            <a:t>Формувати позитивне ставлення</a:t>
          </a:r>
        </a:p>
        <a:p>
          <a:r>
            <a:rPr lang="uk-UA" sz="1800" dirty="0" smtClean="0"/>
            <a:t>до світу на основі емоційно </a:t>
          </a:r>
        </a:p>
        <a:p>
          <a:r>
            <a:rPr lang="uk-UA" sz="1800" dirty="0" smtClean="0"/>
            <a:t>чуттєвого досвіду.</a:t>
          </a:r>
          <a:endParaRPr lang="ru-RU" sz="1800" dirty="0"/>
        </a:p>
      </dgm:t>
    </dgm:pt>
    <dgm:pt modelId="{80462880-9BE3-4756-859F-9D584785F69F}" type="parTrans" cxnId="{4770D629-CB41-40F8-A068-F8D34A1AB2C8}">
      <dgm:prSet/>
      <dgm:spPr/>
      <dgm:t>
        <a:bodyPr/>
        <a:lstStyle/>
        <a:p>
          <a:endParaRPr lang="ru-RU"/>
        </a:p>
      </dgm:t>
    </dgm:pt>
    <dgm:pt modelId="{A5AACD03-4BD2-4497-990B-B66AC6FC50D9}" type="sibTrans" cxnId="{4770D629-CB41-40F8-A068-F8D34A1AB2C8}">
      <dgm:prSet/>
      <dgm:spPr/>
      <dgm:t>
        <a:bodyPr/>
        <a:lstStyle/>
        <a:p>
          <a:endParaRPr lang="ru-RU"/>
        </a:p>
      </dgm:t>
    </dgm:pt>
    <dgm:pt modelId="{D4061469-FC02-4D9F-BC0F-D4F386D6B209}">
      <dgm:prSet phldrT="[Текст]" custT="1"/>
      <dgm:spPr/>
      <dgm:t>
        <a:bodyPr/>
        <a:lstStyle/>
        <a:p>
          <a:r>
            <a:rPr lang="uk-UA" sz="1800" dirty="0" smtClean="0"/>
            <a:t>Збагачувати досвід </a:t>
          </a:r>
          <a:r>
            <a:rPr lang="uk-UA" sz="1800" dirty="0" err="1" smtClean="0"/>
            <a:t>пізннання</a:t>
          </a:r>
          <a:r>
            <a:rPr lang="uk-UA" sz="1800" dirty="0" smtClean="0"/>
            <a:t> дитиною </a:t>
          </a:r>
          <a:r>
            <a:rPr lang="uk-UA" sz="1800" dirty="0" err="1" smtClean="0"/>
            <a:t>новколишнього</a:t>
          </a:r>
          <a:r>
            <a:rPr lang="uk-UA" sz="1800" dirty="0" smtClean="0"/>
            <a:t> світу та усвідомлення себе у ньому </a:t>
          </a:r>
          <a:endParaRPr lang="ru-RU" sz="1800" dirty="0"/>
        </a:p>
      </dgm:t>
    </dgm:pt>
    <dgm:pt modelId="{F99BC984-BA8A-46A0-A8E6-742C2B03979F}" type="parTrans" cxnId="{DB3FCB37-FDA1-4AA1-9C78-E6D9EF22AE25}">
      <dgm:prSet/>
      <dgm:spPr/>
      <dgm:t>
        <a:bodyPr/>
        <a:lstStyle/>
        <a:p>
          <a:endParaRPr lang="ru-RU"/>
        </a:p>
      </dgm:t>
    </dgm:pt>
    <dgm:pt modelId="{28776E62-A9FF-4237-8424-A9F1ECBA62CC}" type="sibTrans" cxnId="{DB3FCB37-FDA1-4AA1-9C78-E6D9EF22AE25}">
      <dgm:prSet/>
      <dgm:spPr/>
      <dgm:t>
        <a:bodyPr/>
        <a:lstStyle/>
        <a:p>
          <a:endParaRPr lang="ru-RU"/>
        </a:p>
      </dgm:t>
    </dgm:pt>
    <dgm:pt modelId="{9BDACD36-B64B-4987-A26A-D23E8486221E}">
      <dgm:prSet phldrT="[Текст]" custT="1"/>
      <dgm:spPr/>
      <dgm:t>
        <a:bodyPr/>
        <a:lstStyle/>
        <a:p>
          <a:r>
            <a:rPr lang="uk-UA" sz="1800" dirty="0" smtClean="0"/>
            <a:t>Виховувати любов до природи, моральні якості: доброту, чуйність, бажання</a:t>
          </a:r>
          <a:r>
            <a:rPr lang="ru-RU" sz="1800" dirty="0" smtClean="0"/>
            <a:t> </a:t>
          </a:r>
          <a:r>
            <a:rPr lang="ru-RU" sz="1800" dirty="0" err="1" smtClean="0"/>
            <a:t>завжди</a:t>
          </a:r>
          <a:r>
            <a:rPr lang="ru-RU" sz="1800" dirty="0" smtClean="0"/>
            <a:t> прийти на </a:t>
          </a:r>
          <a:r>
            <a:rPr lang="ru-RU" sz="1800" dirty="0" err="1" smtClean="0"/>
            <a:t>допомогу</a:t>
          </a:r>
          <a:r>
            <a:rPr lang="ru-RU" sz="1800" dirty="0" smtClean="0"/>
            <a:t>. </a:t>
          </a:r>
          <a:endParaRPr lang="ru-RU" sz="1800" dirty="0"/>
        </a:p>
      </dgm:t>
    </dgm:pt>
    <dgm:pt modelId="{1CECBBE9-64DB-4F97-BCA6-0B70307BFE07}" type="parTrans" cxnId="{2AE5F8E7-6BEF-4B3C-81FC-38F68D998372}">
      <dgm:prSet/>
      <dgm:spPr/>
      <dgm:t>
        <a:bodyPr/>
        <a:lstStyle/>
        <a:p>
          <a:endParaRPr lang="ru-RU"/>
        </a:p>
      </dgm:t>
    </dgm:pt>
    <dgm:pt modelId="{674372F5-A2EE-412E-9C8A-5649F7F6EA73}" type="sibTrans" cxnId="{2AE5F8E7-6BEF-4B3C-81FC-38F68D998372}">
      <dgm:prSet/>
      <dgm:spPr/>
      <dgm:t>
        <a:bodyPr/>
        <a:lstStyle/>
        <a:p>
          <a:endParaRPr lang="ru-RU"/>
        </a:p>
      </dgm:t>
    </dgm:pt>
    <dgm:pt modelId="{75DF14E8-F20F-4A0A-BB79-1FF503A565EF}">
      <dgm:prSet phldrT="[Текст]" custT="1"/>
      <dgm:spPr/>
      <dgm:t>
        <a:bodyPr/>
        <a:lstStyle/>
        <a:p>
          <a:r>
            <a:rPr lang="ru-RU" sz="1800" dirty="0" err="1" smtClean="0"/>
            <a:t>Розвивати</a:t>
          </a:r>
          <a:r>
            <a:rPr lang="ru-RU" sz="1800" dirty="0" smtClean="0"/>
            <a:t> у </a:t>
          </a:r>
          <a:r>
            <a:rPr lang="ru-RU" sz="1800" dirty="0" err="1" smtClean="0"/>
            <a:t>дітей</a:t>
          </a:r>
          <a:r>
            <a:rPr lang="ru-RU" sz="1800" dirty="0" smtClean="0"/>
            <a:t> </a:t>
          </a:r>
          <a:r>
            <a:rPr lang="ru-RU" sz="1800" dirty="0" err="1" smtClean="0"/>
            <a:t>спостережливість</a:t>
          </a:r>
          <a:r>
            <a:rPr lang="ru-RU" sz="1800" dirty="0" smtClean="0"/>
            <a:t>, </a:t>
          </a:r>
          <a:r>
            <a:rPr lang="ru-RU" sz="1800" dirty="0" err="1" smtClean="0"/>
            <a:t>уяву</a:t>
          </a:r>
          <a:r>
            <a:rPr lang="ru-RU" sz="1800" dirty="0" smtClean="0"/>
            <a:t>, </a:t>
          </a:r>
          <a:r>
            <a:rPr lang="ru-RU" sz="1800" dirty="0" err="1" smtClean="0"/>
            <a:t>логічне</a:t>
          </a:r>
          <a:r>
            <a:rPr lang="ru-RU" sz="1800" dirty="0" smtClean="0"/>
            <a:t> </a:t>
          </a:r>
          <a:r>
            <a:rPr lang="ru-RU" sz="1800" dirty="0" err="1" smtClean="0"/>
            <a:t>мислення</a:t>
          </a:r>
          <a:r>
            <a:rPr lang="ru-RU" sz="1800" dirty="0" smtClean="0"/>
            <a:t>. </a:t>
          </a:r>
          <a:endParaRPr lang="ru-RU" sz="1800" dirty="0"/>
        </a:p>
      </dgm:t>
    </dgm:pt>
    <dgm:pt modelId="{9F169DEE-562E-42B9-B98B-C0A76809CBA0}" type="parTrans" cxnId="{FE7C8CDF-0AC8-409E-A639-6AE9826F8E3F}">
      <dgm:prSet/>
      <dgm:spPr/>
      <dgm:t>
        <a:bodyPr/>
        <a:lstStyle/>
        <a:p>
          <a:endParaRPr lang="ru-RU"/>
        </a:p>
      </dgm:t>
    </dgm:pt>
    <dgm:pt modelId="{BC722703-917D-44B7-BE34-A8876EB10BF7}" type="sibTrans" cxnId="{FE7C8CDF-0AC8-409E-A639-6AE9826F8E3F}">
      <dgm:prSet/>
      <dgm:spPr/>
      <dgm:t>
        <a:bodyPr/>
        <a:lstStyle/>
        <a:p>
          <a:endParaRPr lang="ru-RU"/>
        </a:p>
      </dgm:t>
    </dgm:pt>
    <dgm:pt modelId="{CF362503-B846-4A0C-BF3A-664B4744956B}" type="pres">
      <dgm:prSet presAssocID="{FB9953D4-890D-41C8-9E70-2B75E5F41F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BEA8F-F3DB-468E-95B1-B0CC57C846F7}" type="pres">
      <dgm:prSet presAssocID="{2FAC3D78-06C1-4D37-8A15-FE6B78913737}" presName="node" presStyleLbl="node1" presStyleIdx="0" presStyleCnt="4" custScaleX="179094" custScaleY="106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28940-0AD5-47D6-8429-88647918B3F6}" type="pres">
      <dgm:prSet presAssocID="{2FAC3D78-06C1-4D37-8A15-FE6B78913737}" presName="spNode" presStyleCnt="0"/>
      <dgm:spPr/>
    </dgm:pt>
    <dgm:pt modelId="{94689E45-A24F-493E-A3D3-B82C48EB8C53}" type="pres">
      <dgm:prSet presAssocID="{A5AACD03-4BD2-4497-990B-B66AC6FC50D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BDC56E92-1756-4137-A107-4842C082032B}" type="pres">
      <dgm:prSet presAssocID="{D4061469-FC02-4D9F-BC0F-D4F386D6B209}" presName="node" presStyleLbl="node1" presStyleIdx="1" presStyleCnt="4" custScaleX="126167" custScaleY="105532" custRadScaleRad="102288" custRadScaleInc="1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FE6C4-382F-4349-A996-8684EF6951F0}" type="pres">
      <dgm:prSet presAssocID="{D4061469-FC02-4D9F-BC0F-D4F386D6B209}" presName="spNode" presStyleCnt="0"/>
      <dgm:spPr/>
    </dgm:pt>
    <dgm:pt modelId="{5A24E917-3013-4886-A2AF-110FA7A6F4A3}" type="pres">
      <dgm:prSet presAssocID="{28776E62-A9FF-4237-8424-A9F1ECBA62C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6133D7D-AE17-4BB1-99E2-ABFBCC3FFB7B}" type="pres">
      <dgm:prSet presAssocID="{9BDACD36-B64B-4987-A26A-D23E8486221E}" presName="node" presStyleLbl="node1" presStyleIdx="2" presStyleCnt="4" custScaleY="16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4D42B-6B0A-4ADC-BD58-66E517974F72}" type="pres">
      <dgm:prSet presAssocID="{9BDACD36-B64B-4987-A26A-D23E8486221E}" presName="spNode" presStyleCnt="0"/>
      <dgm:spPr/>
    </dgm:pt>
    <dgm:pt modelId="{03F1AA78-B2BD-4598-B680-5CF995C851C8}" type="pres">
      <dgm:prSet presAssocID="{674372F5-A2EE-412E-9C8A-5649F7F6EA73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688FF05-18D9-4B95-9797-9F2BA862CA95}" type="pres">
      <dgm:prSet presAssocID="{75DF14E8-F20F-4A0A-BB79-1FF503A565EF}" presName="node" presStyleLbl="node1" presStyleIdx="3" presStyleCnt="4" custScaleX="114355" custScaleY="146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58DFE-A756-4EBC-B4EF-69B064A25A79}" type="pres">
      <dgm:prSet presAssocID="{75DF14E8-F20F-4A0A-BB79-1FF503A565EF}" presName="spNode" presStyleCnt="0"/>
      <dgm:spPr/>
    </dgm:pt>
    <dgm:pt modelId="{229366CE-5FE2-4606-8E23-9F9B7D661296}" type="pres">
      <dgm:prSet presAssocID="{BC722703-917D-44B7-BE34-A8876EB10BF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4467C41-4DDD-4216-8F29-1A7AEF8EF969}" type="presOf" srcId="{A5AACD03-4BD2-4497-990B-B66AC6FC50D9}" destId="{94689E45-A24F-493E-A3D3-B82C48EB8C53}" srcOrd="0" destOrd="0" presId="urn:microsoft.com/office/officeart/2005/8/layout/cycle6"/>
    <dgm:cxn modelId="{45D300DB-64D1-4714-9D80-A637B2B2A4F2}" type="presOf" srcId="{28776E62-A9FF-4237-8424-A9F1ECBA62CC}" destId="{5A24E917-3013-4886-A2AF-110FA7A6F4A3}" srcOrd="0" destOrd="0" presId="urn:microsoft.com/office/officeart/2005/8/layout/cycle6"/>
    <dgm:cxn modelId="{5544E6E3-B240-4DCE-B774-F984276133AA}" type="presOf" srcId="{FB9953D4-890D-41C8-9E70-2B75E5F41F64}" destId="{CF362503-B846-4A0C-BF3A-664B4744956B}" srcOrd="0" destOrd="0" presId="urn:microsoft.com/office/officeart/2005/8/layout/cycle6"/>
    <dgm:cxn modelId="{2AE5F8E7-6BEF-4B3C-81FC-38F68D998372}" srcId="{FB9953D4-890D-41C8-9E70-2B75E5F41F64}" destId="{9BDACD36-B64B-4987-A26A-D23E8486221E}" srcOrd="2" destOrd="0" parTransId="{1CECBBE9-64DB-4F97-BCA6-0B70307BFE07}" sibTransId="{674372F5-A2EE-412E-9C8A-5649F7F6EA73}"/>
    <dgm:cxn modelId="{31A9BCA5-5D7D-4AB2-8A0A-CCAA530505C3}" type="presOf" srcId="{9BDACD36-B64B-4987-A26A-D23E8486221E}" destId="{16133D7D-AE17-4BB1-99E2-ABFBCC3FFB7B}" srcOrd="0" destOrd="0" presId="urn:microsoft.com/office/officeart/2005/8/layout/cycle6"/>
    <dgm:cxn modelId="{DED3ABCD-DA5C-41BC-A104-5C4DDACD328E}" type="presOf" srcId="{BC722703-917D-44B7-BE34-A8876EB10BF7}" destId="{229366CE-5FE2-4606-8E23-9F9B7D661296}" srcOrd="0" destOrd="0" presId="urn:microsoft.com/office/officeart/2005/8/layout/cycle6"/>
    <dgm:cxn modelId="{E7ACA2E4-7B9F-4EA8-ACC4-C70968512D35}" type="presOf" srcId="{674372F5-A2EE-412E-9C8A-5649F7F6EA73}" destId="{03F1AA78-B2BD-4598-B680-5CF995C851C8}" srcOrd="0" destOrd="0" presId="urn:microsoft.com/office/officeart/2005/8/layout/cycle6"/>
    <dgm:cxn modelId="{DB3FCB37-FDA1-4AA1-9C78-E6D9EF22AE25}" srcId="{FB9953D4-890D-41C8-9E70-2B75E5F41F64}" destId="{D4061469-FC02-4D9F-BC0F-D4F386D6B209}" srcOrd="1" destOrd="0" parTransId="{F99BC984-BA8A-46A0-A8E6-742C2B03979F}" sibTransId="{28776E62-A9FF-4237-8424-A9F1ECBA62CC}"/>
    <dgm:cxn modelId="{D11983D9-2E51-42C7-8E79-FA7E53E9EEA1}" type="presOf" srcId="{2FAC3D78-06C1-4D37-8A15-FE6B78913737}" destId="{F2CBEA8F-F3DB-468E-95B1-B0CC57C846F7}" srcOrd="0" destOrd="0" presId="urn:microsoft.com/office/officeart/2005/8/layout/cycle6"/>
    <dgm:cxn modelId="{FE7C8CDF-0AC8-409E-A639-6AE9826F8E3F}" srcId="{FB9953D4-890D-41C8-9E70-2B75E5F41F64}" destId="{75DF14E8-F20F-4A0A-BB79-1FF503A565EF}" srcOrd="3" destOrd="0" parTransId="{9F169DEE-562E-42B9-B98B-C0A76809CBA0}" sibTransId="{BC722703-917D-44B7-BE34-A8876EB10BF7}"/>
    <dgm:cxn modelId="{C5AD04ED-780C-4002-AD93-F3E1471EA745}" type="presOf" srcId="{75DF14E8-F20F-4A0A-BB79-1FF503A565EF}" destId="{4688FF05-18D9-4B95-9797-9F2BA862CA95}" srcOrd="0" destOrd="0" presId="urn:microsoft.com/office/officeart/2005/8/layout/cycle6"/>
    <dgm:cxn modelId="{ECDF7DD3-B84D-4014-A37A-B24B779A3B3B}" type="presOf" srcId="{D4061469-FC02-4D9F-BC0F-D4F386D6B209}" destId="{BDC56E92-1756-4137-A107-4842C082032B}" srcOrd="0" destOrd="0" presId="urn:microsoft.com/office/officeart/2005/8/layout/cycle6"/>
    <dgm:cxn modelId="{4770D629-CB41-40F8-A068-F8D34A1AB2C8}" srcId="{FB9953D4-890D-41C8-9E70-2B75E5F41F64}" destId="{2FAC3D78-06C1-4D37-8A15-FE6B78913737}" srcOrd="0" destOrd="0" parTransId="{80462880-9BE3-4756-859F-9D584785F69F}" sibTransId="{A5AACD03-4BD2-4497-990B-B66AC6FC50D9}"/>
    <dgm:cxn modelId="{52FEAC4B-B1B3-4F30-A29C-54019FAB36B2}" type="presParOf" srcId="{CF362503-B846-4A0C-BF3A-664B4744956B}" destId="{F2CBEA8F-F3DB-468E-95B1-B0CC57C846F7}" srcOrd="0" destOrd="0" presId="urn:microsoft.com/office/officeart/2005/8/layout/cycle6"/>
    <dgm:cxn modelId="{CC3F85F3-24C4-493C-B948-3B9D1357E3A5}" type="presParOf" srcId="{CF362503-B846-4A0C-BF3A-664B4744956B}" destId="{A2D28940-0AD5-47D6-8429-88647918B3F6}" srcOrd="1" destOrd="0" presId="urn:microsoft.com/office/officeart/2005/8/layout/cycle6"/>
    <dgm:cxn modelId="{10FA612D-515F-47AC-95A2-9688C4CBC718}" type="presParOf" srcId="{CF362503-B846-4A0C-BF3A-664B4744956B}" destId="{94689E45-A24F-493E-A3D3-B82C48EB8C53}" srcOrd="2" destOrd="0" presId="urn:microsoft.com/office/officeart/2005/8/layout/cycle6"/>
    <dgm:cxn modelId="{3B5AD5D3-4BBF-4AAD-BCB6-0BA300A7F296}" type="presParOf" srcId="{CF362503-B846-4A0C-BF3A-664B4744956B}" destId="{BDC56E92-1756-4137-A107-4842C082032B}" srcOrd="3" destOrd="0" presId="urn:microsoft.com/office/officeart/2005/8/layout/cycle6"/>
    <dgm:cxn modelId="{4BAA2195-7C0B-4F89-992D-8EE19E817A81}" type="presParOf" srcId="{CF362503-B846-4A0C-BF3A-664B4744956B}" destId="{E45FE6C4-382F-4349-A996-8684EF6951F0}" srcOrd="4" destOrd="0" presId="urn:microsoft.com/office/officeart/2005/8/layout/cycle6"/>
    <dgm:cxn modelId="{7E54D030-12FA-4C77-A929-F40D3358BC08}" type="presParOf" srcId="{CF362503-B846-4A0C-BF3A-664B4744956B}" destId="{5A24E917-3013-4886-A2AF-110FA7A6F4A3}" srcOrd="5" destOrd="0" presId="urn:microsoft.com/office/officeart/2005/8/layout/cycle6"/>
    <dgm:cxn modelId="{87B8604B-6841-4B3F-83C0-E8B8229078D7}" type="presParOf" srcId="{CF362503-B846-4A0C-BF3A-664B4744956B}" destId="{16133D7D-AE17-4BB1-99E2-ABFBCC3FFB7B}" srcOrd="6" destOrd="0" presId="urn:microsoft.com/office/officeart/2005/8/layout/cycle6"/>
    <dgm:cxn modelId="{D4AA1BDB-92A2-4B4E-BDAE-34508F49A0EA}" type="presParOf" srcId="{CF362503-B846-4A0C-BF3A-664B4744956B}" destId="{F2D4D42B-6B0A-4ADC-BD58-66E517974F72}" srcOrd="7" destOrd="0" presId="urn:microsoft.com/office/officeart/2005/8/layout/cycle6"/>
    <dgm:cxn modelId="{B56A3C91-6AA5-4BFE-9CD5-C8FF395FC603}" type="presParOf" srcId="{CF362503-B846-4A0C-BF3A-664B4744956B}" destId="{03F1AA78-B2BD-4598-B680-5CF995C851C8}" srcOrd="8" destOrd="0" presId="urn:microsoft.com/office/officeart/2005/8/layout/cycle6"/>
    <dgm:cxn modelId="{BBA9A19C-3DA1-4807-B1D2-539FDEEE8165}" type="presParOf" srcId="{CF362503-B846-4A0C-BF3A-664B4744956B}" destId="{4688FF05-18D9-4B95-9797-9F2BA862CA95}" srcOrd="9" destOrd="0" presId="urn:microsoft.com/office/officeart/2005/8/layout/cycle6"/>
    <dgm:cxn modelId="{213BD8E2-B7C8-4B98-B419-82EE5382FA10}" type="presParOf" srcId="{CF362503-B846-4A0C-BF3A-664B4744956B}" destId="{30E58DFE-A756-4EBC-B4EF-69B064A25A79}" srcOrd="10" destOrd="0" presId="urn:microsoft.com/office/officeart/2005/8/layout/cycle6"/>
    <dgm:cxn modelId="{0CA552B8-33B1-4F96-8B1C-833C80F3AE2E}" type="presParOf" srcId="{CF362503-B846-4A0C-BF3A-664B4744956B}" destId="{229366CE-5FE2-4606-8E23-9F9B7D66129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7A815-CE2E-4D04-8B98-F233F5DAEDA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65C69-DCCC-4E1E-BD82-5D561DF7B1AE}">
      <dgm:prSet phldrT="[Текст]"/>
      <dgm:spPr/>
      <dgm:t>
        <a:bodyPr/>
        <a:lstStyle/>
        <a:p>
          <a:r>
            <a:rPr lang="uk-UA" dirty="0" smtClean="0"/>
            <a:t>ПРИРОДА РІДНОГО КРАЮ</a:t>
          </a:r>
          <a:endParaRPr lang="ru-RU" dirty="0"/>
        </a:p>
      </dgm:t>
    </dgm:pt>
    <dgm:pt modelId="{EDF2A041-0286-416A-B3C5-46A0E42DFAB3}" type="parTrans" cxnId="{AE7A84DD-31EB-440E-8ACF-4198FCF2F509}">
      <dgm:prSet/>
      <dgm:spPr/>
      <dgm:t>
        <a:bodyPr/>
        <a:lstStyle/>
        <a:p>
          <a:endParaRPr lang="ru-RU"/>
        </a:p>
      </dgm:t>
    </dgm:pt>
    <dgm:pt modelId="{8BF139CF-376B-46C6-9C6C-664E270D8DDC}" type="sibTrans" cxnId="{AE7A84DD-31EB-440E-8ACF-4198FCF2F509}">
      <dgm:prSet/>
      <dgm:spPr/>
      <dgm:t>
        <a:bodyPr/>
        <a:lstStyle/>
        <a:p>
          <a:endParaRPr lang="ru-RU"/>
        </a:p>
      </dgm:t>
    </dgm:pt>
    <dgm:pt modelId="{3390A863-A674-4BE5-9B6C-7EFEB1D371F0}">
      <dgm:prSet phldrT="[Текст]"/>
      <dgm:spPr/>
      <dgm:t>
        <a:bodyPr/>
        <a:lstStyle/>
        <a:p>
          <a:r>
            <a:rPr lang="uk-UA" dirty="0" smtClean="0"/>
            <a:t>ПРИРОДА УКРАЇНИ</a:t>
          </a:r>
          <a:endParaRPr lang="ru-RU" dirty="0"/>
        </a:p>
      </dgm:t>
    </dgm:pt>
    <dgm:pt modelId="{38D06DA2-8699-472D-80C4-FFE88D4EF53B}" type="parTrans" cxnId="{094E0BC4-2F79-4623-A44F-DCEDD15740D5}">
      <dgm:prSet/>
      <dgm:spPr/>
      <dgm:t>
        <a:bodyPr/>
        <a:lstStyle/>
        <a:p>
          <a:endParaRPr lang="ru-RU"/>
        </a:p>
      </dgm:t>
    </dgm:pt>
    <dgm:pt modelId="{60D2C3DF-1124-4EA7-BEA2-0F3ADD2F6B9C}" type="sibTrans" cxnId="{094E0BC4-2F79-4623-A44F-DCEDD15740D5}">
      <dgm:prSet/>
      <dgm:spPr/>
      <dgm:t>
        <a:bodyPr/>
        <a:lstStyle/>
        <a:p>
          <a:endParaRPr lang="ru-RU"/>
        </a:p>
      </dgm:t>
    </dgm:pt>
    <dgm:pt modelId="{8C873BCA-5A8B-48F6-A776-F1731C61778C}">
      <dgm:prSet phldrT="[Текст]" custT="1"/>
      <dgm:spPr/>
      <dgm:t>
        <a:bodyPr/>
        <a:lstStyle/>
        <a:p>
          <a:r>
            <a:rPr lang="uk-UA" sz="1200" dirty="0" smtClean="0"/>
            <a:t>ФОРМУВАТИ УЯВЛЕННЯ ПРО  ХАРАКТЕРНІ ОСОБЛИВОСТІ ОКРЕМИХ ГЕОГРАФІЧНИХ РЕГІОНІВ УКРАЇНИ;</a:t>
          </a:r>
          <a:endParaRPr lang="ru-RU" sz="1200" dirty="0"/>
        </a:p>
      </dgm:t>
    </dgm:pt>
    <dgm:pt modelId="{9614E36E-415B-46C2-8172-A73A67F56440}" type="parTrans" cxnId="{0F2D8334-4285-402B-B6A0-06DFD7CE88C6}">
      <dgm:prSet/>
      <dgm:spPr/>
      <dgm:t>
        <a:bodyPr/>
        <a:lstStyle/>
        <a:p>
          <a:endParaRPr lang="ru-RU"/>
        </a:p>
      </dgm:t>
    </dgm:pt>
    <dgm:pt modelId="{FD306462-995B-4A28-A939-DE573B38E3FC}" type="sibTrans" cxnId="{0F2D8334-4285-402B-B6A0-06DFD7CE88C6}">
      <dgm:prSet/>
      <dgm:spPr/>
      <dgm:t>
        <a:bodyPr/>
        <a:lstStyle/>
        <a:p>
          <a:endParaRPr lang="ru-RU"/>
        </a:p>
      </dgm:t>
    </dgm:pt>
    <dgm:pt modelId="{405E894C-8E92-4CDA-9E49-5694CAC8BBA1}">
      <dgm:prSet phldrT="[Текст]"/>
      <dgm:spPr/>
      <dgm:t>
        <a:bodyPr/>
        <a:lstStyle/>
        <a:p>
          <a:r>
            <a:rPr lang="uk-UA" dirty="0" smtClean="0"/>
            <a:t>ПРИРОДА ПЛАНЕТИ </a:t>
          </a:r>
        </a:p>
        <a:p>
          <a:r>
            <a:rPr lang="uk-UA" dirty="0" smtClean="0"/>
            <a:t>ЗЕМЛЯ</a:t>
          </a:r>
          <a:endParaRPr lang="ru-RU" dirty="0"/>
        </a:p>
      </dgm:t>
    </dgm:pt>
    <dgm:pt modelId="{E6A1576A-5D5E-45F2-9D9E-F0EDE20FACC2}" type="parTrans" cxnId="{17FA1ACC-1120-4021-B857-2AFF650BF8B0}">
      <dgm:prSet/>
      <dgm:spPr/>
      <dgm:t>
        <a:bodyPr/>
        <a:lstStyle/>
        <a:p>
          <a:endParaRPr lang="ru-RU"/>
        </a:p>
      </dgm:t>
    </dgm:pt>
    <dgm:pt modelId="{BDB65EFC-075A-4FD0-A077-C9D5A53277F0}" type="sibTrans" cxnId="{17FA1ACC-1120-4021-B857-2AFF650BF8B0}">
      <dgm:prSet/>
      <dgm:spPr/>
      <dgm:t>
        <a:bodyPr/>
        <a:lstStyle/>
        <a:p>
          <a:endParaRPr lang="ru-RU"/>
        </a:p>
      </dgm:t>
    </dgm:pt>
    <dgm:pt modelId="{31F91F7E-BA73-48D0-B68A-10CF746A9DD8}">
      <dgm:prSet phldrT="[Текст]" custT="1"/>
      <dgm:spPr/>
      <dgm:t>
        <a:bodyPr/>
        <a:lstStyle/>
        <a:p>
          <a:r>
            <a:rPr lang="uk-UA" sz="1200" dirty="0" smtClean="0"/>
            <a:t>ФОРМУВАТИ УЯВЛЕННЯ ПРО ВОДНИЙ ПРОСТІР І СУШУ;</a:t>
          </a:r>
          <a:endParaRPr lang="ru-RU" sz="1200" dirty="0"/>
        </a:p>
      </dgm:t>
    </dgm:pt>
    <dgm:pt modelId="{DA37F103-8BD3-41F0-A7FF-FDCBC06A19E1}" type="parTrans" cxnId="{D870B388-5C7D-4FFD-901C-4138B26DEA7F}">
      <dgm:prSet/>
      <dgm:spPr/>
      <dgm:t>
        <a:bodyPr/>
        <a:lstStyle/>
        <a:p>
          <a:endParaRPr lang="ru-RU"/>
        </a:p>
      </dgm:t>
    </dgm:pt>
    <dgm:pt modelId="{9753A2C9-6706-4EDE-9712-52AF2B786A94}" type="sibTrans" cxnId="{D870B388-5C7D-4FFD-901C-4138B26DEA7F}">
      <dgm:prSet/>
      <dgm:spPr/>
      <dgm:t>
        <a:bodyPr/>
        <a:lstStyle/>
        <a:p>
          <a:endParaRPr lang="ru-RU"/>
        </a:p>
      </dgm:t>
    </dgm:pt>
    <dgm:pt modelId="{C24A831C-A91E-4D61-8CEF-61BD4D722354}">
      <dgm:prSet phldrT="[Текст]" custT="1"/>
      <dgm:spPr/>
      <dgm:t>
        <a:bodyPr/>
        <a:lstStyle/>
        <a:p>
          <a:r>
            <a:rPr lang="uk-UA" sz="1200" dirty="0" smtClean="0"/>
            <a:t>ФОРМУВАТИ УЯВЛЕННЯ ПРО  ОКРЕМИХ ПРЕДСТАВНИКІВ ТВАРИННОГО ТА РОСЛИННОГО СВІТУ.</a:t>
          </a:r>
          <a:endParaRPr lang="ru-RU" sz="1200" dirty="0"/>
        </a:p>
      </dgm:t>
    </dgm:pt>
    <dgm:pt modelId="{ABE00DEC-EBB0-40B5-B070-8AF350A439C2}" type="parTrans" cxnId="{094C242C-CB8E-4280-9A78-DC5EA87E10A9}">
      <dgm:prSet/>
      <dgm:spPr/>
      <dgm:t>
        <a:bodyPr/>
        <a:lstStyle/>
        <a:p>
          <a:endParaRPr lang="ru-RU"/>
        </a:p>
      </dgm:t>
    </dgm:pt>
    <dgm:pt modelId="{E3480B4C-A4D5-4909-BB0A-1718766AB5A5}" type="sibTrans" cxnId="{094C242C-CB8E-4280-9A78-DC5EA87E10A9}">
      <dgm:prSet/>
      <dgm:spPr/>
      <dgm:t>
        <a:bodyPr/>
        <a:lstStyle/>
        <a:p>
          <a:endParaRPr lang="ru-RU"/>
        </a:p>
      </dgm:t>
    </dgm:pt>
    <dgm:pt modelId="{4A89B825-7064-4640-B716-71A3556421C6}">
      <dgm:prSet phldrT="[Текст]" custT="1"/>
      <dgm:spPr/>
      <dgm:t>
        <a:bodyPr/>
        <a:lstStyle/>
        <a:p>
          <a:r>
            <a:rPr lang="uk-UA" sz="1200" dirty="0" smtClean="0"/>
            <a:t>ФОРМУВАТИ УЯВЛЕННЯ ПРО ЧЕРВОНУ КНИГУ УКРАЇНИ.</a:t>
          </a:r>
          <a:endParaRPr lang="ru-RU" sz="1200" dirty="0"/>
        </a:p>
      </dgm:t>
    </dgm:pt>
    <dgm:pt modelId="{59F5ED54-A4EE-4974-B9DB-D7B5A3959D53}" type="parTrans" cxnId="{A6BA8500-98F1-4C11-8124-A607E485F172}">
      <dgm:prSet/>
      <dgm:spPr/>
      <dgm:t>
        <a:bodyPr/>
        <a:lstStyle/>
        <a:p>
          <a:endParaRPr lang="ru-RU"/>
        </a:p>
      </dgm:t>
    </dgm:pt>
    <dgm:pt modelId="{6F4F054A-D52E-45C2-913B-59A866D8F4EB}" type="sibTrans" cxnId="{A6BA8500-98F1-4C11-8124-A607E485F172}">
      <dgm:prSet/>
      <dgm:spPr/>
      <dgm:t>
        <a:bodyPr/>
        <a:lstStyle/>
        <a:p>
          <a:endParaRPr lang="ru-RU"/>
        </a:p>
      </dgm:t>
    </dgm:pt>
    <dgm:pt modelId="{38669C2C-2DEF-48F2-944A-DC577A2D0437}">
      <dgm:prSet phldrT="[Текст]" custT="1"/>
      <dgm:spPr/>
      <dgm:t>
        <a:bodyPr/>
        <a:lstStyle/>
        <a:p>
          <a:r>
            <a:rPr lang="uk-UA" sz="1200" dirty="0" smtClean="0"/>
            <a:t>ФОРМУВАТИ У ДІТЕЙ ПОНЯТТЯ ПРО ЕКОЛОГІЧНО-ДОЦІЛЬНУПОВЕДІНКУ, ЗАЛУЧАТИ ЇХ ДО ПОСИЛЬНОЇ УЧАСТІ У ЗБЕРЕЖЕННІ ТА ВІДНОІЛЕННІ ПРИРОДНОГО ДОВКІЛЛЯ СЕЛА.</a:t>
          </a:r>
          <a:endParaRPr lang="ru-RU" sz="1200" dirty="0"/>
        </a:p>
      </dgm:t>
    </dgm:pt>
    <dgm:pt modelId="{9CA83832-5FAC-4A08-B0E1-1DD74A85D2FB}" type="sibTrans" cxnId="{1321C5AE-6B81-4BE3-8C01-4D5C08947BA1}">
      <dgm:prSet/>
      <dgm:spPr/>
      <dgm:t>
        <a:bodyPr/>
        <a:lstStyle/>
        <a:p>
          <a:endParaRPr lang="ru-RU"/>
        </a:p>
      </dgm:t>
    </dgm:pt>
    <dgm:pt modelId="{87557276-F23C-4DCA-9EFF-DEBD6EBAD6AA}" type="parTrans" cxnId="{1321C5AE-6B81-4BE3-8C01-4D5C08947BA1}">
      <dgm:prSet/>
      <dgm:spPr/>
      <dgm:t>
        <a:bodyPr/>
        <a:lstStyle/>
        <a:p>
          <a:endParaRPr lang="ru-RU"/>
        </a:p>
      </dgm:t>
    </dgm:pt>
    <dgm:pt modelId="{1875298A-A930-49E9-A3AE-25FD2EC35736}">
      <dgm:prSet phldrT="[Текст]" custT="1"/>
      <dgm:spPr/>
      <dgm:t>
        <a:bodyPr/>
        <a:lstStyle/>
        <a:p>
          <a:r>
            <a:rPr lang="uk-UA" sz="1200" dirty="0" smtClean="0"/>
            <a:t>ФОРМУВАТИ УЯВЛЕННЯ ПРО ТВЕРДІ ТІЛА: ПІСОК, ГЛИНА, КАМІНЬ;</a:t>
          </a:r>
          <a:endParaRPr lang="ru-RU" sz="1200" dirty="0"/>
        </a:p>
      </dgm:t>
    </dgm:pt>
    <dgm:pt modelId="{44E04FF2-EED7-47A2-A6A1-85CF9C74E5D4}" type="sibTrans" cxnId="{A9C1F4F6-1B71-4862-8931-CE53EB7E4D88}">
      <dgm:prSet/>
      <dgm:spPr/>
      <dgm:t>
        <a:bodyPr/>
        <a:lstStyle/>
        <a:p>
          <a:endParaRPr lang="ru-RU"/>
        </a:p>
      </dgm:t>
    </dgm:pt>
    <dgm:pt modelId="{DFA95B17-DB7E-4562-B657-925ED25BF139}" type="parTrans" cxnId="{A9C1F4F6-1B71-4862-8931-CE53EB7E4D88}">
      <dgm:prSet/>
      <dgm:spPr/>
      <dgm:t>
        <a:bodyPr/>
        <a:lstStyle/>
        <a:p>
          <a:endParaRPr lang="ru-RU"/>
        </a:p>
      </dgm:t>
    </dgm:pt>
    <dgm:pt modelId="{A9059FF6-B96E-468B-BEA3-C0B201473554}">
      <dgm:prSet phldrT="[Текст]" custT="1"/>
      <dgm:spPr/>
      <dgm:t>
        <a:bodyPr/>
        <a:lstStyle/>
        <a:p>
          <a:r>
            <a:rPr lang="uk-UA" sz="1200" dirty="0" smtClean="0"/>
            <a:t>ФОРМУВАТИ УЯВЛЕННЯ ПРО ОБЄКТИ ПРИРОДНОГО ДОВКІЛЛЯ;</a:t>
          </a:r>
          <a:endParaRPr lang="ru-RU" sz="1200" dirty="0"/>
        </a:p>
      </dgm:t>
    </dgm:pt>
    <dgm:pt modelId="{BD2EB49E-A4BD-4C87-8783-93FA4FB0AFB3}" type="sibTrans" cxnId="{7BD325B5-05DC-417B-819A-67E0D5DAB562}">
      <dgm:prSet/>
      <dgm:spPr/>
      <dgm:t>
        <a:bodyPr/>
        <a:lstStyle/>
        <a:p>
          <a:endParaRPr lang="ru-RU"/>
        </a:p>
      </dgm:t>
    </dgm:pt>
    <dgm:pt modelId="{D0496BAF-A18D-4665-BB46-85123D44B36B}" type="parTrans" cxnId="{7BD325B5-05DC-417B-819A-67E0D5DAB562}">
      <dgm:prSet/>
      <dgm:spPr/>
      <dgm:t>
        <a:bodyPr/>
        <a:lstStyle/>
        <a:p>
          <a:endParaRPr lang="ru-RU"/>
        </a:p>
      </dgm:t>
    </dgm:pt>
    <dgm:pt modelId="{D60E472E-E0DF-42C3-AD0C-D9E23A625942}">
      <dgm:prSet phldrT="[Текст]" custT="1"/>
      <dgm:spPr/>
      <dgm:t>
        <a:bodyPr/>
        <a:lstStyle/>
        <a:p>
          <a:r>
            <a:rPr lang="uk-UA" sz="1200" dirty="0" smtClean="0"/>
            <a:t>ФОРМУВАТИ ПОНЯТТЯ ПРО СИЗОННІ ЗМІНИ ТА ЯВИЩА В ПРИРОДІ;</a:t>
          </a:r>
          <a:endParaRPr lang="ru-RU" sz="1200" dirty="0"/>
        </a:p>
      </dgm:t>
    </dgm:pt>
    <dgm:pt modelId="{5C02372E-94C6-4956-A268-A3A595CA69E0}" type="parTrans" cxnId="{5198805B-ACE7-4A4A-B706-8C8BC4103B14}">
      <dgm:prSet/>
      <dgm:spPr/>
      <dgm:t>
        <a:bodyPr/>
        <a:lstStyle/>
        <a:p>
          <a:endParaRPr lang="ru-RU"/>
        </a:p>
      </dgm:t>
    </dgm:pt>
    <dgm:pt modelId="{03CE435E-5A0E-4B2E-A783-6327D3A85ECC}" type="sibTrans" cxnId="{5198805B-ACE7-4A4A-B706-8C8BC4103B14}">
      <dgm:prSet/>
      <dgm:spPr/>
      <dgm:t>
        <a:bodyPr/>
        <a:lstStyle/>
        <a:p>
          <a:endParaRPr lang="ru-RU"/>
        </a:p>
      </dgm:t>
    </dgm:pt>
    <dgm:pt modelId="{E50D4DE0-8A06-4811-8A6E-5067D976DD9B}" type="pres">
      <dgm:prSet presAssocID="{9447A815-CE2E-4D04-8B98-F233F5DAED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C37544-2E16-4CEC-A516-538FB2713443}" type="pres">
      <dgm:prSet presAssocID="{3B365C69-DCCC-4E1E-BD82-5D561DF7B1AE}" presName="composite" presStyleCnt="0"/>
      <dgm:spPr/>
    </dgm:pt>
    <dgm:pt modelId="{61908535-FF33-42B2-BB02-29276FB52EBE}" type="pres">
      <dgm:prSet presAssocID="{3B365C69-DCCC-4E1E-BD82-5D561DF7B1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10EC4-12EF-49F1-B566-F906BC415F95}" type="pres">
      <dgm:prSet presAssocID="{3B365C69-DCCC-4E1E-BD82-5D561DF7B1AE}" presName="descendantText" presStyleLbl="alignAcc1" presStyleIdx="0" presStyleCnt="3" custScaleY="12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12B63-E4A0-43C8-B38D-36C6BE48A4BC}" type="pres">
      <dgm:prSet presAssocID="{8BF139CF-376B-46C6-9C6C-664E270D8DDC}" presName="sp" presStyleCnt="0"/>
      <dgm:spPr/>
    </dgm:pt>
    <dgm:pt modelId="{C51F21B6-D45A-4843-9F4C-A92C4EB9912B}" type="pres">
      <dgm:prSet presAssocID="{3390A863-A674-4BE5-9B6C-7EFEB1D371F0}" presName="composite" presStyleCnt="0"/>
      <dgm:spPr/>
    </dgm:pt>
    <dgm:pt modelId="{9B926D12-7965-4E0E-82DF-B1ACB954232D}" type="pres">
      <dgm:prSet presAssocID="{3390A863-A674-4BE5-9B6C-7EFEB1D371F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2C8E1-32F3-4D9D-97B7-8A39A86ED25E}" type="pres">
      <dgm:prSet presAssocID="{3390A863-A674-4BE5-9B6C-7EFEB1D371F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14CD1-CD0B-4ABC-A443-CD51D9DBB4EC}" type="pres">
      <dgm:prSet presAssocID="{60D2C3DF-1124-4EA7-BEA2-0F3ADD2F6B9C}" presName="sp" presStyleCnt="0"/>
      <dgm:spPr/>
    </dgm:pt>
    <dgm:pt modelId="{86DDAC0A-88DE-4ACF-B27E-AE313269B0C1}" type="pres">
      <dgm:prSet presAssocID="{405E894C-8E92-4CDA-9E49-5694CAC8BBA1}" presName="composite" presStyleCnt="0"/>
      <dgm:spPr/>
    </dgm:pt>
    <dgm:pt modelId="{E323CE86-7641-4E23-9113-B4E24CA76542}" type="pres">
      <dgm:prSet presAssocID="{405E894C-8E92-4CDA-9E49-5694CAC8BB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54813-F047-4B01-A8ED-89E22CD9ADB7}" type="pres">
      <dgm:prSet presAssocID="{405E894C-8E92-4CDA-9E49-5694CAC8BB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FA1ACC-1120-4021-B857-2AFF650BF8B0}" srcId="{9447A815-CE2E-4D04-8B98-F233F5DAEDA2}" destId="{405E894C-8E92-4CDA-9E49-5694CAC8BBA1}" srcOrd="2" destOrd="0" parTransId="{E6A1576A-5D5E-45F2-9D9E-F0EDE20FACC2}" sibTransId="{BDB65EFC-075A-4FD0-A077-C9D5A53277F0}"/>
    <dgm:cxn modelId="{AE7A84DD-31EB-440E-8ACF-4198FCF2F509}" srcId="{9447A815-CE2E-4D04-8B98-F233F5DAEDA2}" destId="{3B365C69-DCCC-4E1E-BD82-5D561DF7B1AE}" srcOrd="0" destOrd="0" parTransId="{EDF2A041-0286-416A-B3C5-46A0E42DFAB3}" sibTransId="{8BF139CF-376B-46C6-9C6C-664E270D8DDC}"/>
    <dgm:cxn modelId="{7BD325B5-05DC-417B-819A-67E0D5DAB562}" srcId="{3B365C69-DCCC-4E1E-BD82-5D561DF7B1AE}" destId="{A9059FF6-B96E-468B-BEA3-C0B201473554}" srcOrd="0" destOrd="0" parTransId="{D0496BAF-A18D-4665-BB46-85123D44B36B}" sibTransId="{BD2EB49E-A4BD-4C87-8783-93FA4FB0AFB3}"/>
    <dgm:cxn modelId="{3D55963C-8B7C-429E-9A5A-8A690F59FEDB}" type="presOf" srcId="{3390A863-A674-4BE5-9B6C-7EFEB1D371F0}" destId="{9B926D12-7965-4E0E-82DF-B1ACB954232D}" srcOrd="0" destOrd="0" presId="urn:microsoft.com/office/officeart/2005/8/layout/chevron2"/>
    <dgm:cxn modelId="{A9C1F4F6-1B71-4862-8931-CE53EB7E4D88}" srcId="{3B365C69-DCCC-4E1E-BD82-5D561DF7B1AE}" destId="{1875298A-A930-49E9-A3AE-25FD2EC35736}" srcOrd="1" destOrd="0" parTransId="{DFA95B17-DB7E-4562-B657-925ED25BF139}" sibTransId="{44E04FF2-EED7-47A2-A6A1-85CF9C74E5D4}"/>
    <dgm:cxn modelId="{1321C5AE-6B81-4BE3-8C01-4D5C08947BA1}" srcId="{3B365C69-DCCC-4E1E-BD82-5D561DF7B1AE}" destId="{38669C2C-2DEF-48F2-944A-DC577A2D0437}" srcOrd="3" destOrd="0" parTransId="{87557276-F23C-4DCA-9EFF-DEBD6EBAD6AA}" sibTransId="{9CA83832-5FAC-4A08-B0E1-1DD74A85D2FB}"/>
    <dgm:cxn modelId="{094E0BC4-2F79-4623-A44F-DCEDD15740D5}" srcId="{9447A815-CE2E-4D04-8B98-F233F5DAEDA2}" destId="{3390A863-A674-4BE5-9B6C-7EFEB1D371F0}" srcOrd="1" destOrd="0" parTransId="{38D06DA2-8699-472D-80C4-FFE88D4EF53B}" sibTransId="{60D2C3DF-1124-4EA7-BEA2-0F3ADD2F6B9C}"/>
    <dgm:cxn modelId="{109AB2CB-45E5-4AA9-B655-AADF5E937433}" type="presOf" srcId="{9447A815-CE2E-4D04-8B98-F233F5DAEDA2}" destId="{E50D4DE0-8A06-4811-8A6E-5067D976DD9B}" srcOrd="0" destOrd="0" presId="urn:microsoft.com/office/officeart/2005/8/layout/chevron2"/>
    <dgm:cxn modelId="{5B8068B1-4904-434C-A54D-58BD7530B1DE}" type="presOf" srcId="{3B365C69-DCCC-4E1E-BD82-5D561DF7B1AE}" destId="{61908535-FF33-42B2-BB02-29276FB52EBE}" srcOrd="0" destOrd="0" presId="urn:microsoft.com/office/officeart/2005/8/layout/chevron2"/>
    <dgm:cxn modelId="{67B2F186-2B52-4F78-94B4-529AD09C1A3D}" type="presOf" srcId="{8C873BCA-5A8B-48F6-A776-F1731C61778C}" destId="{65E2C8E1-32F3-4D9D-97B7-8A39A86ED25E}" srcOrd="0" destOrd="0" presId="urn:microsoft.com/office/officeart/2005/8/layout/chevron2"/>
    <dgm:cxn modelId="{918BB662-B59A-4BC7-8568-487E1EFB52AE}" type="presOf" srcId="{4A89B825-7064-4640-B716-71A3556421C6}" destId="{65E2C8E1-32F3-4D9D-97B7-8A39A86ED25E}" srcOrd="0" destOrd="1" presId="urn:microsoft.com/office/officeart/2005/8/layout/chevron2"/>
    <dgm:cxn modelId="{D870B388-5C7D-4FFD-901C-4138B26DEA7F}" srcId="{405E894C-8E92-4CDA-9E49-5694CAC8BBA1}" destId="{31F91F7E-BA73-48D0-B68A-10CF746A9DD8}" srcOrd="0" destOrd="0" parTransId="{DA37F103-8BD3-41F0-A7FF-FDCBC06A19E1}" sibTransId="{9753A2C9-6706-4EDE-9712-52AF2B786A94}"/>
    <dgm:cxn modelId="{DA77ABDF-105F-497B-AA84-49D5123D1C75}" type="presOf" srcId="{38669C2C-2DEF-48F2-944A-DC577A2D0437}" destId="{D7110EC4-12EF-49F1-B566-F906BC415F95}" srcOrd="0" destOrd="3" presId="urn:microsoft.com/office/officeart/2005/8/layout/chevron2"/>
    <dgm:cxn modelId="{CDFF8AA4-97E2-4549-AC92-BE608880EBAD}" type="presOf" srcId="{D60E472E-E0DF-42C3-AD0C-D9E23A625942}" destId="{D7110EC4-12EF-49F1-B566-F906BC415F95}" srcOrd="0" destOrd="2" presId="urn:microsoft.com/office/officeart/2005/8/layout/chevron2"/>
    <dgm:cxn modelId="{752475E7-C563-407F-BA02-59F55C4CA4F3}" type="presOf" srcId="{A9059FF6-B96E-468B-BEA3-C0B201473554}" destId="{D7110EC4-12EF-49F1-B566-F906BC415F95}" srcOrd="0" destOrd="0" presId="urn:microsoft.com/office/officeart/2005/8/layout/chevron2"/>
    <dgm:cxn modelId="{449CCADB-1EF1-417E-9252-1FC98D400AED}" type="presOf" srcId="{405E894C-8E92-4CDA-9E49-5694CAC8BBA1}" destId="{E323CE86-7641-4E23-9113-B4E24CA76542}" srcOrd="0" destOrd="0" presId="urn:microsoft.com/office/officeart/2005/8/layout/chevron2"/>
    <dgm:cxn modelId="{35B39153-0A6A-45D9-B1F3-E011EA19A7B0}" type="presOf" srcId="{1875298A-A930-49E9-A3AE-25FD2EC35736}" destId="{D7110EC4-12EF-49F1-B566-F906BC415F95}" srcOrd="0" destOrd="1" presId="urn:microsoft.com/office/officeart/2005/8/layout/chevron2"/>
    <dgm:cxn modelId="{094C242C-CB8E-4280-9A78-DC5EA87E10A9}" srcId="{405E894C-8E92-4CDA-9E49-5694CAC8BBA1}" destId="{C24A831C-A91E-4D61-8CEF-61BD4D722354}" srcOrd="1" destOrd="0" parTransId="{ABE00DEC-EBB0-40B5-B070-8AF350A439C2}" sibTransId="{E3480B4C-A4D5-4909-BB0A-1718766AB5A5}"/>
    <dgm:cxn modelId="{5198805B-ACE7-4A4A-B706-8C8BC4103B14}" srcId="{3B365C69-DCCC-4E1E-BD82-5D561DF7B1AE}" destId="{D60E472E-E0DF-42C3-AD0C-D9E23A625942}" srcOrd="2" destOrd="0" parTransId="{5C02372E-94C6-4956-A268-A3A595CA69E0}" sibTransId="{03CE435E-5A0E-4B2E-A783-6327D3A85ECC}"/>
    <dgm:cxn modelId="{0F2D8334-4285-402B-B6A0-06DFD7CE88C6}" srcId="{3390A863-A674-4BE5-9B6C-7EFEB1D371F0}" destId="{8C873BCA-5A8B-48F6-A776-F1731C61778C}" srcOrd="0" destOrd="0" parTransId="{9614E36E-415B-46C2-8172-A73A67F56440}" sibTransId="{FD306462-995B-4A28-A939-DE573B38E3FC}"/>
    <dgm:cxn modelId="{A6BA8500-98F1-4C11-8124-A607E485F172}" srcId="{3390A863-A674-4BE5-9B6C-7EFEB1D371F0}" destId="{4A89B825-7064-4640-B716-71A3556421C6}" srcOrd="1" destOrd="0" parTransId="{59F5ED54-A4EE-4974-B9DB-D7B5A3959D53}" sibTransId="{6F4F054A-D52E-45C2-913B-59A866D8F4EB}"/>
    <dgm:cxn modelId="{490A2153-8C9B-4841-A007-BB5E3C749CD9}" type="presOf" srcId="{31F91F7E-BA73-48D0-B68A-10CF746A9DD8}" destId="{77C54813-F047-4B01-A8ED-89E22CD9ADB7}" srcOrd="0" destOrd="0" presId="urn:microsoft.com/office/officeart/2005/8/layout/chevron2"/>
    <dgm:cxn modelId="{34ABF619-3C0C-4F3D-82D6-261C4933107D}" type="presOf" srcId="{C24A831C-A91E-4D61-8CEF-61BD4D722354}" destId="{77C54813-F047-4B01-A8ED-89E22CD9ADB7}" srcOrd="0" destOrd="1" presId="urn:microsoft.com/office/officeart/2005/8/layout/chevron2"/>
    <dgm:cxn modelId="{0CB9B89D-1D11-4C28-A5F3-2817C641EB56}" type="presParOf" srcId="{E50D4DE0-8A06-4811-8A6E-5067D976DD9B}" destId="{42C37544-2E16-4CEC-A516-538FB2713443}" srcOrd="0" destOrd="0" presId="urn:microsoft.com/office/officeart/2005/8/layout/chevron2"/>
    <dgm:cxn modelId="{F99E09C3-4044-4297-9C0C-05F7CA6DF509}" type="presParOf" srcId="{42C37544-2E16-4CEC-A516-538FB2713443}" destId="{61908535-FF33-42B2-BB02-29276FB52EBE}" srcOrd="0" destOrd="0" presId="urn:microsoft.com/office/officeart/2005/8/layout/chevron2"/>
    <dgm:cxn modelId="{7A7C58C6-A188-449B-A6EF-ED6422F88B3D}" type="presParOf" srcId="{42C37544-2E16-4CEC-A516-538FB2713443}" destId="{D7110EC4-12EF-49F1-B566-F906BC415F95}" srcOrd="1" destOrd="0" presId="urn:microsoft.com/office/officeart/2005/8/layout/chevron2"/>
    <dgm:cxn modelId="{D1CF8DD1-981A-499E-8E0B-9473329D5FFC}" type="presParOf" srcId="{E50D4DE0-8A06-4811-8A6E-5067D976DD9B}" destId="{B0C12B63-E4A0-43C8-B38D-36C6BE48A4BC}" srcOrd="1" destOrd="0" presId="urn:microsoft.com/office/officeart/2005/8/layout/chevron2"/>
    <dgm:cxn modelId="{BED5C5E8-14D1-4B43-88BE-73148BAE825D}" type="presParOf" srcId="{E50D4DE0-8A06-4811-8A6E-5067D976DD9B}" destId="{C51F21B6-D45A-4843-9F4C-A92C4EB9912B}" srcOrd="2" destOrd="0" presId="urn:microsoft.com/office/officeart/2005/8/layout/chevron2"/>
    <dgm:cxn modelId="{A0589996-F6A5-4701-9E8B-0FD8FE043D88}" type="presParOf" srcId="{C51F21B6-D45A-4843-9F4C-A92C4EB9912B}" destId="{9B926D12-7965-4E0E-82DF-B1ACB954232D}" srcOrd="0" destOrd="0" presId="urn:microsoft.com/office/officeart/2005/8/layout/chevron2"/>
    <dgm:cxn modelId="{B6FC68A1-0DA1-466D-8BCE-D47C6E4D391C}" type="presParOf" srcId="{C51F21B6-D45A-4843-9F4C-A92C4EB9912B}" destId="{65E2C8E1-32F3-4D9D-97B7-8A39A86ED25E}" srcOrd="1" destOrd="0" presId="urn:microsoft.com/office/officeart/2005/8/layout/chevron2"/>
    <dgm:cxn modelId="{086FA016-1CA6-465B-81B7-22C02E9D27F9}" type="presParOf" srcId="{E50D4DE0-8A06-4811-8A6E-5067D976DD9B}" destId="{DB914CD1-CD0B-4ABC-A443-CD51D9DBB4EC}" srcOrd="3" destOrd="0" presId="urn:microsoft.com/office/officeart/2005/8/layout/chevron2"/>
    <dgm:cxn modelId="{4BC59E2C-C127-4072-AA66-D4B4525D463D}" type="presParOf" srcId="{E50D4DE0-8A06-4811-8A6E-5067D976DD9B}" destId="{86DDAC0A-88DE-4ACF-B27E-AE313269B0C1}" srcOrd="4" destOrd="0" presId="urn:microsoft.com/office/officeart/2005/8/layout/chevron2"/>
    <dgm:cxn modelId="{A6D006F4-D8C5-43C8-9929-8C2AA6AFACB3}" type="presParOf" srcId="{86DDAC0A-88DE-4ACF-B27E-AE313269B0C1}" destId="{E323CE86-7641-4E23-9113-B4E24CA76542}" srcOrd="0" destOrd="0" presId="urn:microsoft.com/office/officeart/2005/8/layout/chevron2"/>
    <dgm:cxn modelId="{AFCE247D-061D-4806-94FF-8C39B4AABE11}" type="presParOf" srcId="{86DDAC0A-88DE-4ACF-B27E-AE313269B0C1}" destId="{77C54813-F047-4B01-A8ED-89E22CD9A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01B40-5BC5-4275-A3C8-33E4A675BBB8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29F4EF-AD31-48C7-9147-B722B6B42F66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Художнє слово</a:t>
          </a:r>
          <a:endParaRPr lang="ru-RU" dirty="0"/>
        </a:p>
      </dgm:t>
    </dgm:pt>
    <dgm:pt modelId="{D831DB5C-BF94-40D3-8C7A-9951097D8898}" type="parTrans" cxnId="{179D82CE-0D67-4368-A8C2-B07E06409884}">
      <dgm:prSet/>
      <dgm:spPr/>
      <dgm:t>
        <a:bodyPr/>
        <a:lstStyle/>
        <a:p>
          <a:endParaRPr lang="ru-RU"/>
        </a:p>
      </dgm:t>
    </dgm:pt>
    <dgm:pt modelId="{38213B6D-B08A-41FD-B07D-ED8C11A06CD5}" type="sibTrans" cxnId="{179D82CE-0D67-4368-A8C2-B07E0640988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04B4A978-7D08-41C5-A32C-5C4950942A09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Дослідницька діяльність</a:t>
          </a:r>
          <a:endParaRPr lang="ru-RU" dirty="0"/>
        </a:p>
      </dgm:t>
    </dgm:pt>
    <dgm:pt modelId="{CF0901EF-C32D-428E-9DD1-5321BCD9F6A4}" type="parTrans" cxnId="{C7821CF7-C7F9-4CF9-BC9D-73D9384CA35B}">
      <dgm:prSet/>
      <dgm:spPr/>
      <dgm:t>
        <a:bodyPr/>
        <a:lstStyle/>
        <a:p>
          <a:endParaRPr lang="ru-RU"/>
        </a:p>
      </dgm:t>
    </dgm:pt>
    <dgm:pt modelId="{27B1154C-386E-4B70-8086-92DFB7BFAA15}" type="sibTrans" cxnId="{C7821CF7-C7F9-4CF9-BC9D-73D9384CA35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94EE3DEF-F2C1-49FA-96A0-B6571BF5B64B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Розгляд картин та ілюстрацій</a:t>
          </a:r>
          <a:endParaRPr lang="ru-RU" dirty="0"/>
        </a:p>
      </dgm:t>
    </dgm:pt>
    <dgm:pt modelId="{8DFC7BCF-7118-44F8-BB9C-CD0760083751}" type="parTrans" cxnId="{1464737A-8C83-41E2-9C88-A9EC1EF11E7C}">
      <dgm:prSet/>
      <dgm:spPr/>
      <dgm:t>
        <a:bodyPr/>
        <a:lstStyle/>
        <a:p>
          <a:endParaRPr lang="ru-RU"/>
        </a:p>
      </dgm:t>
    </dgm:pt>
    <dgm:pt modelId="{E9DB4A7C-68D7-41F6-B305-461C39EB14F3}" type="sibTrans" cxnId="{1464737A-8C83-41E2-9C88-A9EC1EF11E7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8AF3AC63-E87A-4117-B226-E12F61385C61}">
      <dgm:prSet/>
      <dgm:spPr/>
      <dgm:t>
        <a:bodyPr/>
        <a:lstStyle/>
        <a:p>
          <a:r>
            <a:rPr lang="uk-UA" dirty="0" smtClean="0"/>
            <a:t>БЕСІДИ</a:t>
          </a:r>
          <a:endParaRPr lang="ru-RU" dirty="0"/>
        </a:p>
      </dgm:t>
    </dgm:pt>
    <dgm:pt modelId="{5D7CD3FF-47EE-4A30-9025-00D30CE0AECA}" type="parTrans" cxnId="{121D9C8F-ED74-4AA4-8988-3D355E24A2EC}">
      <dgm:prSet/>
      <dgm:spPr/>
      <dgm:t>
        <a:bodyPr/>
        <a:lstStyle/>
        <a:p>
          <a:endParaRPr lang="ru-RU"/>
        </a:p>
      </dgm:t>
    </dgm:pt>
    <dgm:pt modelId="{9DF88763-2565-4C38-8FF4-F9FC0B4484A3}" type="sibTrans" cxnId="{121D9C8F-ED74-4AA4-8988-3D355E24A2EC}">
      <dgm:prSet/>
      <dgm:spPr/>
      <dgm:t>
        <a:bodyPr/>
        <a:lstStyle/>
        <a:p>
          <a:endParaRPr lang="ru-RU"/>
        </a:p>
      </dgm:t>
    </dgm:pt>
    <dgm:pt modelId="{65EC30C6-DBF0-4560-ACE4-61FFC4BA5542}">
      <dgm:prSet/>
      <dgm:spPr/>
      <dgm:t>
        <a:bodyPr/>
        <a:lstStyle/>
        <a:p>
          <a:r>
            <a:rPr lang="uk-UA" dirty="0" smtClean="0"/>
            <a:t>МИЛУВАННЯ</a:t>
          </a:r>
          <a:endParaRPr lang="ru-RU" dirty="0"/>
        </a:p>
      </dgm:t>
    </dgm:pt>
    <dgm:pt modelId="{ADC1CABF-273E-4317-9D8C-BEE6A41B265D}" type="parTrans" cxnId="{6C2862C7-3782-45A0-91AD-B8EF144C818F}">
      <dgm:prSet/>
      <dgm:spPr/>
      <dgm:t>
        <a:bodyPr/>
        <a:lstStyle/>
        <a:p>
          <a:endParaRPr lang="ru-RU"/>
        </a:p>
      </dgm:t>
    </dgm:pt>
    <dgm:pt modelId="{C808E6B6-CD97-4632-817D-2C53E63FA0CA}" type="sibTrans" cxnId="{6C2862C7-3782-45A0-91AD-B8EF144C818F}">
      <dgm:prSet/>
      <dgm:spPr/>
      <dgm:t>
        <a:bodyPr/>
        <a:lstStyle/>
        <a:p>
          <a:endParaRPr lang="ru-RU"/>
        </a:p>
      </dgm:t>
    </dgm:pt>
    <dgm:pt modelId="{EAD2EF10-4893-4557-AA81-460F67040C91}">
      <dgm:prSet/>
      <dgm:spPr/>
      <dgm:t>
        <a:bodyPr/>
        <a:lstStyle/>
        <a:p>
          <a:r>
            <a:rPr lang="uk-UA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Праця в природі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E60C856-DFBC-4124-A509-50AB76318916}" type="parTrans" cxnId="{45EF3B21-F0DD-46F3-B534-AA144F1E93F8}">
      <dgm:prSet/>
      <dgm:spPr/>
      <dgm:t>
        <a:bodyPr/>
        <a:lstStyle/>
        <a:p>
          <a:endParaRPr lang="ru-RU"/>
        </a:p>
      </dgm:t>
    </dgm:pt>
    <dgm:pt modelId="{03A2D8A5-86FC-47C2-9A1C-CA26AD69E5F8}" type="sibTrans" cxnId="{45EF3B21-F0DD-46F3-B534-AA144F1E93F8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503854F7-D381-4884-A60D-49064DA0C916}" type="pres">
      <dgm:prSet presAssocID="{24E01B40-5BC5-4275-A3C8-33E4A675BBB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8D3B753F-CDB9-4521-BE6E-4AFBB108F80B}" type="pres">
      <dgm:prSet presAssocID="{1D29F4EF-AD31-48C7-9147-B722B6B42F66}" presName="text1" presStyleCnt="0"/>
      <dgm:spPr/>
    </dgm:pt>
    <dgm:pt modelId="{79161619-F89D-4997-B269-4F15ABB95274}" type="pres">
      <dgm:prSet presAssocID="{1D29F4EF-AD31-48C7-9147-B722B6B42F66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784C9-B730-4AF1-811F-E79CD8E91E8B}" type="pres">
      <dgm:prSet presAssocID="{1D29F4EF-AD31-48C7-9147-B722B6B42F66}" presName="textaccent1" presStyleCnt="0"/>
      <dgm:spPr/>
    </dgm:pt>
    <dgm:pt modelId="{872AF7BF-98EA-49BD-9C38-D11F1420131D}" type="pres">
      <dgm:prSet presAssocID="{1D29F4EF-AD31-48C7-9147-B722B6B42F66}" presName="accentRepeatNode" presStyleLbl="solidAlignAcc1" presStyleIdx="0" presStyleCnt="12"/>
      <dgm:spPr/>
    </dgm:pt>
    <dgm:pt modelId="{8F6109AE-39AB-4E4D-8582-3A2D59E08D73}" type="pres">
      <dgm:prSet presAssocID="{38213B6D-B08A-41FD-B07D-ED8C11A06CD5}" presName="image1" presStyleCnt="0"/>
      <dgm:spPr/>
    </dgm:pt>
    <dgm:pt modelId="{AA8C7A6F-59CC-4035-8ECE-A930BC43C8E9}" type="pres">
      <dgm:prSet presAssocID="{38213B6D-B08A-41FD-B07D-ED8C11A06CD5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D7172242-4D6B-4DF1-8647-875B5457E79E}" type="pres">
      <dgm:prSet presAssocID="{38213B6D-B08A-41FD-B07D-ED8C11A06CD5}" presName="imageaccent1" presStyleCnt="0"/>
      <dgm:spPr/>
    </dgm:pt>
    <dgm:pt modelId="{449ED1EE-489A-4D5A-8B19-51174E82F05D}" type="pres">
      <dgm:prSet presAssocID="{38213B6D-B08A-41FD-B07D-ED8C11A06CD5}" presName="accentRepeatNode" presStyleLbl="solidAlignAcc1" presStyleIdx="1" presStyleCnt="12"/>
      <dgm:spPr/>
    </dgm:pt>
    <dgm:pt modelId="{C82471C2-3F9C-4D6E-99A1-1E88EBF2487A}" type="pres">
      <dgm:prSet presAssocID="{04B4A978-7D08-41C5-A32C-5C4950942A09}" presName="text2" presStyleCnt="0"/>
      <dgm:spPr/>
    </dgm:pt>
    <dgm:pt modelId="{222D6344-EEBD-4375-8324-645456A741ED}" type="pres">
      <dgm:prSet presAssocID="{04B4A978-7D08-41C5-A32C-5C4950942A0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7E3C5-9298-4570-AC64-C220D013A237}" type="pres">
      <dgm:prSet presAssocID="{04B4A978-7D08-41C5-A32C-5C4950942A09}" presName="textaccent2" presStyleCnt="0"/>
      <dgm:spPr/>
    </dgm:pt>
    <dgm:pt modelId="{441A17DB-E48A-4107-A4E0-AE6A900586A0}" type="pres">
      <dgm:prSet presAssocID="{04B4A978-7D08-41C5-A32C-5C4950942A09}" presName="accentRepeatNode" presStyleLbl="solidAlignAcc1" presStyleIdx="2" presStyleCnt="12"/>
      <dgm:spPr/>
    </dgm:pt>
    <dgm:pt modelId="{7055A052-D323-4999-8293-D309B28E41FC}" type="pres">
      <dgm:prSet presAssocID="{27B1154C-386E-4B70-8086-92DFB7BFAA15}" presName="image2" presStyleCnt="0"/>
      <dgm:spPr/>
    </dgm:pt>
    <dgm:pt modelId="{9756C054-AF49-4DFC-AD22-582045C63B93}" type="pres">
      <dgm:prSet presAssocID="{27B1154C-386E-4B70-8086-92DFB7BFAA15}" presName="imageRepeatNode" presStyleLbl="alignAcc1" presStyleIdx="1" presStyleCnt="6"/>
      <dgm:spPr/>
      <dgm:t>
        <a:bodyPr/>
        <a:lstStyle/>
        <a:p>
          <a:endParaRPr lang="ru-RU"/>
        </a:p>
      </dgm:t>
    </dgm:pt>
    <dgm:pt modelId="{9538597F-35CF-490F-BB59-F16937FC6184}" type="pres">
      <dgm:prSet presAssocID="{27B1154C-386E-4B70-8086-92DFB7BFAA15}" presName="imageaccent2" presStyleCnt="0"/>
      <dgm:spPr/>
    </dgm:pt>
    <dgm:pt modelId="{24CB4DFB-FF4E-41CC-BBE2-64A4B539D25A}" type="pres">
      <dgm:prSet presAssocID="{27B1154C-386E-4B70-8086-92DFB7BFAA15}" presName="accentRepeatNode" presStyleLbl="solidAlignAcc1" presStyleIdx="3" presStyleCnt="12"/>
      <dgm:spPr/>
    </dgm:pt>
    <dgm:pt modelId="{3A3CD16F-E678-4C21-901A-8C448CF789EA}" type="pres">
      <dgm:prSet presAssocID="{94EE3DEF-F2C1-49FA-96A0-B6571BF5B64B}" presName="text3" presStyleCnt="0"/>
      <dgm:spPr/>
    </dgm:pt>
    <dgm:pt modelId="{1A1B5C2E-FBFE-4BCE-9A08-C836F2055B92}" type="pres">
      <dgm:prSet presAssocID="{94EE3DEF-F2C1-49FA-96A0-B6571BF5B64B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5DCD4-19F0-435A-B180-208A71712E17}" type="pres">
      <dgm:prSet presAssocID="{94EE3DEF-F2C1-49FA-96A0-B6571BF5B64B}" presName="textaccent3" presStyleCnt="0"/>
      <dgm:spPr/>
    </dgm:pt>
    <dgm:pt modelId="{E50350C0-5D12-4674-9AC1-A1BD3BD9D2C6}" type="pres">
      <dgm:prSet presAssocID="{94EE3DEF-F2C1-49FA-96A0-B6571BF5B64B}" presName="accentRepeatNode" presStyleLbl="solidAlignAcc1" presStyleIdx="4" presStyleCnt="12"/>
      <dgm:spPr/>
    </dgm:pt>
    <dgm:pt modelId="{908475FC-E9E2-4FBB-959F-D5AEC7F56A9F}" type="pres">
      <dgm:prSet presAssocID="{E9DB4A7C-68D7-41F6-B305-461C39EB14F3}" presName="image3" presStyleCnt="0"/>
      <dgm:spPr/>
    </dgm:pt>
    <dgm:pt modelId="{A1E1C337-FD05-431E-957D-E098210E1E63}" type="pres">
      <dgm:prSet presAssocID="{E9DB4A7C-68D7-41F6-B305-461C39EB14F3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FCFCEB74-E3FE-47B7-B553-702E6A1B98E6}" type="pres">
      <dgm:prSet presAssocID="{E9DB4A7C-68D7-41F6-B305-461C39EB14F3}" presName="imageaccent3" presStyleCnt="0"/>
      <dgm:spPr/>
    </dgm:pt>
    <dgm:pt modelId="{523535E2-B327-4633-B9FF-C24BFA55B6D6}" type="pres">
      <dgm:prSet presAssocID="{E9DB4A7C-68D7-41F6-B305-461C39EB14F3}" presName="accentRepeatNode" presStyleLbl="solidAlignAcc1" presStyleIdx="5" presStyleCnt="12"/>
      <dgm:spPr/>
    </dgm:pt>
    <dgm:pt modelId="{5FF7B0C0-6F21-43CD-B0B4-2688FDB96CA3}" type="pres">
      <dgm:prSet presAssocID="{8AF3AC63-E87A-4117-B226-E12F61385C61}" presName="text4" presStyleCnt="0"/>
      <dgm:spPr/>
    </dgm:pt>
    <dgm:pt modelId="{A3373697-00D2-4C35-9593-184A8460565E}" type="pres">
      <dgm:prSet presAssocID="{8AF3AC63-E87A-4117-B226-E12F61385C61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4B8DF-F163-46FA-AA7F-91A91A8A3540}" type="pres">
      <dgm:prSet presAssocID="{8AF3AC63-E87A-4117-B226-E12F61385C61}" presName="textaccent4" presStyleCnt="0"/>
      <dgm:spPr/>
    </dgm:pt>
    <dgm:pt modelId="{2B3B4D41-47B1-46BA-89EF-147512F8A57A}" type="pres">
      <dgm:prSet presAssocID="{8AF3AC63-E87A-4117-B226-E12F61385C61}" presName="accentRepeatNode" presStyleLbl="solidAlignAcc1" presStyleIdx="6" presStyleCnt="12"/>
      <dgm:spPr/>
    </dgm:pt>
    <dgm:pt modelId="{EBEE0488-3197-40E5-A10E-1A7E9582E0A7}" type="pres">
      <dgm:prSet presAssocID="{9DF88763-2565-4C38-8FF4-F9FC0B4484A3}" presName="image4" presStyleCnt="0"/>
      <dgm:spPr/>
    </dgm:pt>
    <dgm:pt modelId="{B90E5AA9-5E0C-41D3-A647-107AD070C919}" type="pres">
      <dgm:prSet presAssocID="{9DF88763-2565-4C38-8FF4-F9FC0B4484A3}" presName="imageRepeatNode" presStyleLbl="alignAcc1" presStyleIdx="3" presStyleCnt="6"/>
      <dgm:spPr/>
      <dgm:t>
        <a:bodyPr/>
        <a:lstStyle/>
        <a:p>
          <a:endParaRPr lang="ru-RU"/>
        </a:p>
      </dgm:t>
    </dgm:pt>
    <dgm:pt modelId="{EE7D4502-D283-446B-86D2-71B23C6314D7}" type="pres">
      <dgm:prSet presAssocID="{9DF88763-2565-4C38-8FF4-F9FC0B4484A3}" presName="imageaccent4" presStyleCnt="0"/>
      <dgm:spPr/>
    </dgm:pt>
    <dgm:pt modelId="{7C2F705A-9641-4C12-8630-854327319C66}" type="pres">
      <dgm:prSet presAssocID="{9DF88763-2565-4C38-8FF4-F9FC0B4484A3}" presName="accentRepeatNode" presStyleLbl="solidAlignAcc1" presStyleIdx="7" presStyleCnt="12"/>
      <dgm:spPr/>
    </dgm:pt>
    <dgm:pt modelId="{0094D69C-FA38-4CA0-A22B-6005461A02D9}" type="pres">
      <dgm:prSet presAssocID="{EAD2EF10-4893-4557-AA81-460F67040C91}" presName="text5" presStyleCnt="0"/>
      <dgm:spPr/>
    </dgm:pt>
    <dgm:pt modelId="{6B1131EF-F8AB-4B15-A470-9CFD7824EFE1}" type="pres">
      <dgm:prSet presAssocID="{EAD2EF10-4893-4557-AA81-460F67040C91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59641-39CB-4BCB-BDDC-103C08248AB4}" type="pres">
      <dgm:prSet presAssocID="{EAD2EF10-4893-4557-AA81-460F67040C91}" presName="textaccent5" presStyleCnt="0"/>
      <dgm:spPr/>
    </dgm:pt>
    <dgm:pt modelId="{A6E609C8-80C6-4A99-805B-27E1DF0674E1}" type="pres">
      <dgm:prSet presAssocID="{EAD2EF10-4893-4557-AA81-460F67040C91}" presName="accentRepeatNode" presStyleLbl="solidAlignAcc1" presStyleIdx="8" presStyleCnt="12"/>
      <dgm:spPr/>
    </dgm:pt>
    <dgm:pt modelId="{B9B2F061-730D-46CF-8951-E099A799E984}" type="pres">
      <dgm:prSet presAssocID="{03A2D8A5-86FC-47C2-9A1C-CA26AD69E5F8}" presName="image5" presStyleCnt="0"/>
      <dgm:spPr/>
    </dgm:pt>
    <dgm:pt modelId="{B581DDCB-6785-49AC-A7E2-30591EC635ED}" type="pres">
      <dgm:prSet presAssocID="{03A2D8A5-86FC-47C2-9A1C-CA26AD69E5F8}" presName="imageRepeatNode" presStyleLbl="alignAcc1" presStyleIdx="4" presStyleCnt="6"/>
      <dgm:spPr/>
      <dgm:t>
        <a:bodyPr/>
        <a:lstStyle/>
        <a:p>
          <a:endParaRPr lang="ru-RU"/>
        </a:p>
      </dgm:t>
    </dgm:pt>
    <dgm:pt modelId="{B9840394-BB63-48C5-8240-964BDA6E232E}" type="pres">
      <dgm:prSet presAssocID="{03A2D8A5-86FC-47C2-9A1C-CA26AD69E5F8}" presName="imageaccent5" presStyleCnt="0"/>
      <dgm:spPr/>
    </dgm:pt>
    <dgm:pt modelId="{CD7373A4-D778-451B-B2CE-2743937C7BB1}" type="pres">
      <dgm:prSet presAssocID="{03A2D8A5-86FC-47C2-9A1C-CA26AD69E5F8}" presName="accentRepeatNode" presStyleLbl="solidAlignAcc1" presStyleIdx="9" presStyleCnt="12"/>
      <dgm:spPr/>
    </dgm:pt>
    <dgm:pt modelId="{44159E15-4E97-4CD3-89EE-6A78E46B8EEE}" type="pres">
      <dgm:prSet presAssocID="{65EC30C6-DBF0-4560-ACE4-61FFC4BA5542}" presName="text6" presStyleCnt="0"/>
      <dgm:spPr/>
    </dgm:pt>
    <dgm:pt modelId="{7D561443-6956-4EDC-989B-F3389B9BA797}" type="pres">
      <dgm:prSet presAssocID="{65EC30C6-DBF0-4560-ACE4-61FFC4BA5542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38B83-32FB-4FF2-A189-A2810351C11A}" type="pres">
      <dgm:prSet presAssocID="{65EC30C6-DBF0-4560-ACE4-61FFC4BA5542}" presName="textaccent6" presStyleCnt="0"/>
      <dgm:spPr/>
    </dgm:pt>
    <dgm:pt modelId="{07D7B5A2-D4ED-4FC9-8AA1-FCB09968C620}" type="pres">
      <dgm:prSet presAssocID="{65EC30C6-DBF0-4560-ACE4-61FFC4BA5542}" presName="accentRepeatNode" presStyleLbl="solidAlignAcc1" presStyleIdx="10" presStyleCnt="12"/>
      <dgm:spPr/>
    </dgm:pt>
    <dgm:pt modelId="{B4219B7B-7A5C-4048-ABB4-EFB130E114BF}" type="pres">
      <dgm:prSet presAssocID="{C808E6B6-CD97-4632-817D-2C53E63FA0CA}" presName="image6" presStyleCnt="0"/>
      <dgm:spPr/>
    </dgm:pt>
    <dgm:pt modelId="{38C6D802-FB4E-44EA-AB76-D5931D782DC4}" type="pres">
      <dgm:prSet presAssocID="{C808E6B6-CD97-4632-817D-2C53E63FA0CA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F518DAA4-3DD2-4381-826D-828BED17E04A}" type="pres">
      <dgm:prSet presAssocID="{C808E6B6-CD97-4632-817D-2C53E63FA0CA}" presName="imageaccent6" presStyleCnt="0"/>
      <dgm:spPr/>
    </dgm:pt>
    <dgm:pt modelId="{31A20555-6207-4F03-94F0-A3A01202EC0E}" type="pres">
      <dgm:prSet presAssocID="{C808E6B6-CD97-4632-817D-2C53E63FA0CA}" presName="accentRepeatNode" presStyleLbl="solidAlignAcc1" presStyleIdx="11" presStyleCnt="12"/>
      <dgm:spPr/>
    </dgm:pt>
  </dgm:ptLst>
  <dgm:cxnLst>
    <dgm:cxn modelId="{95350414-2E9E-47DF-A4BC-BC55A952A4E6}" type="presOf" srcId="{94EE3DEF-F2C1-49FA-96A0-B6571BF5B64B}" destId="{1A1B5C2E-FBFE-4BCE-9A08-C836F2055B92}" srcOrd="0" destOrd="0" presId="urn:microsoft.com/office/officeart/2008/layout/HexagonCluster"/>
    <dgm:cxn modelId="{E2AC1D17-8BAF-45EC-9BC7-349F92BDECEA}" type="presOf" srcId="{8AF3AC63-E87A-4117-B226-E12F61385C61}" destId="{A3373697-00D2-4C35-9593-184A8460565E}" srcOrd="0" destOrd="0" presId="urn:microsoft.com/office/officeart/2008/layout/HexagonCluster"/>
    <dgm:cxn modelId="{018A5CD1-F7DC-44F7-AD17-C2312DE67BE9}" type="presOf" srcId="{1D29F4EF-AD31-48C7-9147-B722B6B42F66}" destId="{79161619-F89D-4997-B269-4F15ABB95274}" srcOrd="0" destOrd="0" presId="urn:microsoft.com/office/officeart/2008/layout/HexagonCluster"/>
    <dgm:cxn modelId="{D5DE0DBC-28AC-400B-A10C-76C30C9A839F}" type="presOf" srcId="{9DF88763-2565-4C38-8FF4-F9FC0B4484A3}" destId="{B90E5AA9-5E0C-41D3-A647-107AD070C919}" srcOrd="0" destOrd="0" presId="urn:microsoft.com/office/officeart/2008/layout/HexagonCluster"/>
    <dgm:cxn modelId="{179D82CE-0D67-4368-A8C2-B07E06409884}" srcId="{24E01B40-5BC5-4275-A3C8-33E4A675BBB8}" destId="{1D29F4EF-AD31-48C7-9147-B722B6B42F66}" srcOrd="0" destOrd="0" parTransId="{D831DB5C-BF94-40D3-8C7A-9951097D8898}" sibTransId="{38213B6D-B08A-41FD-B07D-ED8C11A06CD5}"/>
    <dgm:cxn modelId="{658D51C3-ABB0-4BC0-95C2-F0B323244D23}" type="presOf" srcId="{38213B6D-B08A-41FD-B07D-ED8C11A06CD5}" destId="{AA8C7A6F-59CC-4035-8ECE-A930BC43C8E9}" srcOrd="0" destOrd="0" presId="urn:microsoft.com/office/officeart/2008/layout/HexagonCluster"/>
    <dgm:cxn modelId="{85642B34-B86A-4E0B-A0EF-B0A222D7DB45}" type="presOf" srcId="{EAD2EF10-4893-4557-AA81-460F67040C91}" destId="{6B1131EF-F8AB-4B15-A470-9CFD7824EFE1}" srcOrd="0" destOrd="0" presId="urn:microsoft.com/office/officeart/2008/layout/HexagonCluster"/>
    <dgm:cxn modelId="{04B5C358-AA2A-40BA-837C-836164A97337}" type="presOf" srcId="{04B4A978-7D08-41C5-A32C-5C4950942A09}" destId="{222D6344-EEBD-4375-8324-645456A741ED}" srcOrd="0" destOrd="0" presId="urn:microsoft.com/office/officeart/2008/layout/HexagonCluster"/>
    <dgm:cxn modelId="{BA245EB2-1A74-49F7-AA30-28BDA907C672}" type="presOf" srcId="{E9DB4A7C-68D7-41F6-B305-461C39EB14F3}" destId="{A1E1C337-FD05-431E-957D-E098210E1E63}" srcOrd="0" destOrd="0" presId="urn:microsoft.com/office/officeart/2008/layout/HexagonCluster"/>
    <dgm:cxn modelId="{45EF3B21-F0DD-46F3-B534-AA144F1E93F8}" srcId="{24E01B40-5BC5-4275-A3C8-33E4A675BBB8}" destId="{EAD2EF10-4893-4557-AA81-460F67040C91}" srcOrd="4" destOrd="0" parTransId="{3E60C856-DFBC-4124-A509-50AB76318916}" sibTransId="{03A2D8A5-86FC-47C2-9A1C-CA26AD69E5F8}"/>
    <dgm:cxn modelId="{208A7FA7-67EF-450F-9898-593ADD5E0170}" type="presOf" srcId="{27B1154C-386E-4B70-8086-92DFB7BFAA15}" destId="{9756C054-AF49-4DFC-AD22-582045C63B93}" srcOrd="0" destOrd="0" presId="urn:microsoft.com/office/officeart/2008/layout/HexagonCluster"/>
    <dgm:cxn modelId="{1464737A-8C83-41E2-9C88-A9EC1EF11E7C}" srcId="{24E01B40-5BC5-4275-A3C8-33E4A675BBB8}" destId="{94EE3DEF-F2C1-49FA-96A0-B6571BF5B64B}" srcOrd="2" destOrd="0" parTransId="{8DFC7BCF-7118-44F8-BB9C-CD0760083751}" sibTransId="{E9DB4A7C-68D7-41F6-B305-461C39EB14F3}"/>
    <dgm:cxn modelId="{C7821CF7-C7F9-4CF9-BC9D-73D9384CA35B}" srcId="{24E01B40-5BC5-4275-A3C8-33E4A675BBB8}" destId="{04B4A978-7D08-41C5-A32C-5C4950942A09}" srcOrd="1" destOrd="0" parTransId="{CF0901EF-C32D-428E-9DD1-5321BCD9F6A4}" sibTransId="{27B1154C-386E-4B70-8086-92DFB7BFAA15}"/>
    <dgm:cxn modelId="{121D9C8F-ED74-4AA4-8988-3D355E24A2EC}" srcId="{24E01B40-5BC5-4275-A3C8-33E4A675BBB8}" destId="{8AF3AC63-E87A-4117-B226-E12F61385C61}" srcOrd="3" destOrd="0" parTransId="{5D7CD3FF-47EE-4A30-9025-00D30CE0AECA}" sibTransId="{9DF88763-2565-4C38-8FF4-F9FC0B4484A3}"/>
    <dgm:cxn modelId="{4B8771E5-19F4-40B7-BE70-3B37A8210830}" type="presOf" srcId="{C808E6B6-CD97-4632-817D-2C53E63FA0CA}" destId="{38C6D802-FB4E-44EA-AB76-D5931D782DC4}" srcOrd="0" destOrd="0" presId="urn:microsoft.com/office/officeart/2008/layout/HexagonCluster"/>
    <dgm:cxn modelId="{6C2862C7-3782-45A0-91AD-B8EF144C818F}" srcId="{24E01B40-5BC5-4275-A3C8-33E4A675BBB8}" destId="{65EC30C6-DBF0-4560-ACE4-61FFC4BA5542}" srcOrd="5" destOrd="0" parTransId="{ADC1CABF-273E-4317-9D8C-BEE6A41B265D}" sibTransId="{C808E6B6-CD97-4632-817D-2C53E63FA0CA}"/>
    <dgm:cxn modelId="{D5B5B192-0DDD-4002-9A73-C96696ADA07B}" type="presOf" srcId="{24E01B40-5BC5-4275-A3C8-33E4A675BBB8}" destId="{503854F7-D381-4884-A60D-49064DA0C916}" srcOrd="0" destOrd="0" presId="urn:microsoft.com/office/officeart/2008/layout/HexagonCluster"/>
    <dgm:cxn modelId="{EC28D12F-528E-4BFA-9A0F-A9288ADC60DE}" type="presOf" srcId="{65EC30C6-DBF0-4560-ACE4-61FFC4BA5542}" destId="{7D561443-6956-4EDC-989B-F3389B9BA797}" srcOrd="0" destOrd="0" presId="urn:microsoft.com/office/officeart/2008/layout/HexagonCluster"/>
    <dgm:cxn modelId="{E3C184BF-A3BD-4304-AA9B-A4E82EB0A005}" type="presOf" srcId="{03A2D8A5-86FC-47C2-9A1C-CA26AD69E5F8}" destId="{B581DDCB-6785-49AC-A7E2-30591EC635ED}" srcOrd="0" destOrd="0" presId="urn:microsoft.com/office/officeart/2008/layout/HexagonCluster"/>
    <dgm:cxn modelId="{9A053907-41A2-44D9-9BB5-B7895220B8D9}" type="presParOf" srcId="{503854F7-D381-4884-A60D-49064DA0C916}" destId="{8D3B753F-CDB9-4521-BE6E-4AFBB108F80B}" srcOrd="0" destOrd="0" presId="urn:microsoft.com/office/officeart/2008/layout/HexagonCluster"/>
    <dgm:cxn modelId="{DAD9329D-AE23-48F8-80C9-23AAEDA644BA}" type="presParOf" srcId="{8D3B753F-CDB9-4521-BE6E-4AFBB108F80B}" destId="{79161619-F89D-4997-B269-4F15ABB95274}" srcOrd="0" destOrd="0" presId="urn:microsoft.com/office/officeart/2008/layout/HexagonCluster"/>
    <dgm:cxn modelId="{607BEC16-6F15-4F09-B752-915CA1F2025B}" type="presParOf" srcId="{503854F7-D381-4884-A60D-49064DA0C916}" destId="{D39784C9-B730-4AF1-811F-E79CD8E91E8B}" srcOrd="1" destOrd="0" presId="urn:microsoft.com/office/officeart/2008/layout/HexagonCluster"/>
    <dgm:cxn modelId="{1678D9F4-D7EB-4E25-AF96-BC86455AD313}" type="presParOf" srcId="{D39784C9-B730-4AF1-811F-E79CD8E91E8B}" destId="{872AF7BF-98EA-49BD-9C38-D11F1420131D}" srcOrd="0" destOrd="0" presId="urn:microsoft.com/office/officeart/2008/layout/HexagonCluster"/>
    <dgm:cxn modelId="{B49B1A8E-7D9B-4232-AC4D-EB17C1514884}" type="presParOf" srcId="{503854F7-D381-4884-A60D-49064DA0C916}" destId="{8F6109AE-39AB-4E4D-8582-3A2D59E08D73}" srcOrd="2" destOrd="0" presId="urn:microsoft.com/office/officeart/2008/layout/HexagonCluster"/>
    <dgm:cxn modelId="{DFF5E34E-5FBF-45A9-AC0A-4D2477E060EA}" type="presParOf" srcId="{8F6109AE-39AB-4E4D-8582-3A2D59E08D73}" destId="{AA8C7A6F-59CC-4035-8ECE-A930BC43C8E9}" srcOrd="0" destOrd="0" presId="urn:microsoft.com/office/officeart/2008/layout/HexagonCluster"/>
    <dgm:cxn modelId="{C1C01388-3E72-41E4-AE94-F86336A2A682}" type="presParOf" srcId="{503854F7-D381-4884-A60D-49064DA0C916}" destId="{D7172242-4D6B-4DF1-8647-875B5457E79E}" srcOrd="3" destOrd="0" presId="urn:microsoft.com/office/officeart/2008/layout/HexagonCluster"/>
    <dgm:cxn modelId="{7EF0524A-9866-4A57-954B-091B2D179005}" type="presParOf" srcId="{D7172242-4D6B-4DF1-8647-875B5457E79E}" destId="{449ED1EE-489A-4D5A-8B19-51174E82F05D}" srcOrd="0" destOrd="0" presId="urn:microsoft.com/office/officeart/2008/layout/HexagonCluster"/>
    <dgm:cxn modelId="{A4083279-716C-4EEC-BDD5-45BAE2A946C2}" type="presParOf" srcId="{503854F7-D381-4884-A60D-49064DA0C916}" destId="{C82471C2-3F9C-4D6E-99A1-1E88EBF2487A}" srcOrd="4" destOrd="0" presId="urn:microsoft.com/office/officeart/2008/layout/HexagonCluster"/>
    <dgm:cxn modelId="{DF15C58B-8785-4507-9D0F-09256BE9458C}" type="presParOf" srcId="{C82471C2-3F9C-4D6E-99A1-1E88EBF2487A}" destId="{222D6344-EEBD-4375-8324-645456A741ED}" srcOrd="0" destOrd="0" presId="urn:microsoft.com/office/officeart/2008/layout/HexagonCluster"/>
    <dgm:cxn modelId="{71E73EE2-E0D1-4871-9E1E-A2C06BA60888}" type="presParOf" srcId="{503854F7-D381-4884-A60D-49064DA0C916}" destId="{8957E3C5-9298-4570-AC64-C220D013A237}" srcOrd="5" destOrd="0" presId="urn:microsoft.com/office/officeart/2008/layout/HexagonCluster"/>
    <dgm:cxn modelId="{70B681DD-6C12-4B1D-931D-B6BD223F7092}" type="presParOf" srcId="{8957E3C5-9298-4570-AC64-C220D013A237}" destId="{441A17DB-E48A-4107-A4E0-AE6A900586A0}" srcOrd="0" destOrd="0" presId="urn:microsoft.com/office/officeart/2008/layout/HexagonCluster"/>
    <dgm:cxn modelId="{5462E788-CC59-4B8D-80F8-F54F225A0AAE}" type="presParOf" srcId="{503854F7-D381-4884-A60D-49064DA0C916}" destId="{7055A052-D323-4999-8293-D309B28E41FC}" srcOrd="6" destOrd="0" presId="urn:microsoft.com/office/officeart/2008/layout/HexagonCluster"/>
    <dgm:cxn modelId="{2103EF6C-60C2-41E7-9A0A-B0336C5AB998}" type="presParOf" srcId="{7055A052-D323-4999-8293-D309B28E41FC}" destId="{9756C054-AF49-4DFC-AD22-582045C63B93}" srcOrd="0" destOrd="0" presId="urn:microsoft.com/office/officeart/2008/layout/HexagonCluster"/>
    <dgm:cxn modelId="{0B1603D8-3B62-4F92-A541-8749E552ECFB}" type="presParOf" srcId="{503854F7-D381-4884-A60D-49064DA0C916}" destId="{9538597F-35CF-490F-BB59-F16937FC6184}" srcOrd="7" destOrd="0" presId="urn:microsoft.com/office/officeart/2008/layout/HexagonCluster"/>
    <dgm:cxn modelId="{C12B64BC-9ABA-4A41-AF63-20DD9C980CA6}" type="presParOf" srcId="{9538597F-35CF-490F-BB59-F16937FC6184}" destId="{24CB4DFB-FF4E-41CC-BBE2-64A4B539D25A}" srcOrd="0" destOrd="0" presId="urn:microsoft.com/office/officeart/2008/layout/HexagonCluster"/>
    <dgm:cxn modelId="{8085BB72-F1A1-44C8-82F1-BD653A82F685}" type="presParOf" srcId="{503854F7-D381-4884-A60D-49064DA0C916}" destId="{3A3CD16F-E678-4C21-901A-8C448CF789EA}" srcOrd="8" destOrd="0" presId="urn:microsoft.com/office/officeart/2008/layout/HexagonCluster"/>
    <dgm:cxn modelId="{60A9CB96-2D0F-4E5F-BCD3-37B20688C088}" type="presParOf" srcId="{3A3CD16F-E678-4C21-901A-8C448CF789EA}" destId="{1A1B5C2E-FBFE-4BCE-9A08-C836F2055B92}" srcOrd="0" destOrd="0" presId="urn:microsoft.com/office/officeart/2008/layout/HexagonCluster"/>
    <dgm:cxn modelId="{D296AA0E-69C7-4BB4-83A9-8833BCB00473}" type="presParOf" srcId="{503854F7-D381-4884-A60D-49064DA0C916}" destId="{15B5DCD4-19F0-435A-B180-208A71712E17}" srcOrd="9" destOrd="0" presId="urn:microsoft.com/office/officeart/2008/layout/HexagonCluster"/>
    <dgm:cxn modelId="{324FF8DF-22C6-43FB-AB00-AB6FB45A7EC7}" type="presParOf" srcId="{15B5DCD4-19F0-435A-B180-208A71712E17}" destId="{E50350C0-5D12-4674-9AC1-A1BD3BD9D2C6}" srcOrd="0" destOrd="0" presId="urn:microsoft.com/office/officeart/2008/layout/HexagonCluster"/>
    <dgm:cxn modelId="{999A17B6-5616-4DB8-A3EA-D0E0E815C853}" type="presParOf" srcId="{503854F7-D381-4884-A60D-49064DA0C916}" destId="{908475FC-E9E2-4FBB-959F-D5AEC7F56A9F}" srcOrd="10" destOrd="0" presId="urn:microsoft.com/office/officeart/2008/layout/HexagonCluster"/>
    <dgm:cxn modelId="{3C4E476E-B756-4602-9AD4-3C4CF9C967A2}" type="presParOf" srcId="{908475FC-E9E2-4FBB-959F-D5AEC7F56A9F}" destId="{A1E1C337-FD05-431E-957D-E098210E1E63}" srcOrd="0" destOrd="0" presId="urn:microsoft.com/office/officeart/2008/layout/HexagonCluster"/>
    <dgm:cxn modelId="{E9DE1A88-6218-432D-A1A2-7D9DB483607B}" type="presParOf" srcId="{503854F7-D381-4884-A60D-49064DA0C916}" destId="{FCFCEB74-E3FE-47B7-B553-702E6A1B98E6}" srcOrd="11" destOrd="0" presId="urn:microsoft.com/office/officeart/2008/layout/HexagonCluster"/>
    <dgm:cxn modelId="{91EC3734-5301-49AA-9DAE-6A2570ADA7C1}" type="presParOf" srcId="{FCFCEB74-E3FE-47B7-B553-702E6A1B98E6}" destId="{523535E2-B327-4633-B9FF-C24BFA55B6D6}" srcOrd="0" destOrd="0" presId="urn:microsoft.com/office/officeart/2008/layout/HexagonCluster"/>
    <dgm:cxn modelId="{98532B0F-560A-415C-A551-CD9A1CA36BE9}" type="presParOf" srcId="{503854F7-D381-4884-A60D-49064DA0C916}" destId="{5FF7B0C0-6F21-43CD-B0B4-2688FDB96CA3}" srcOrd="12" destOrd="0" presId="urn:microsoft.com/office/officeart/2008/layout/HexagonCluster"/>
    <dgm:cxn modelId="{F3DEA5C5-2CFF-4270-BF7B-9BD4B91B2975}" type="presParOf" srcId="{5FF7B0C0-6F21-43CD-B0B4-2688FDB96CA3}" destId="{A3373697-00D2-4C35-9593-184A8460565E}" srcOrd="0" destOrd="0" presId="urn:microsoft.com/office/officeart/2008/layout/HexagonCluster"/>
    <dgm:cxn modelId="{567F323E-19AE-4AA1-A6D4-F0CDAD1FDB68}" type="presParOf" srcId="{503854F7-D381-4884-A60D-49064DA0C916}" destId="{8494B8DF-F163-46FA-AA7F-91A91A8A3540}" srcOrd="13" destOrd="0" presId="urn:microsoft.com/office/officeart/2008/layout/HexagonCluster"/>
    <dgm:cxn modelId="{6AFE384E-89D0-41D3-BBC9-2DF7AA836102}" type="presParOf" srcId="{8494B8DF-F163-46FA-AA7F-91A91A8A3540}" destId="{2B3B4D41-47B1-46BA-89EF-147512F8A57A}" srcOrd="0" destOrd="0" presId="urn:microsoft.com/office/officeart/2008/layout/HexagonCluster"/>
    <dgm:cxn modelId="{E19606FF-BE9A-4D54-999E-A643E07F4097}" type="presParOf" srcId="{503854F7-D381-4884-A60D-49064DA0C916}" destId="{EBEE0488-3197-40E5-A10E-1A7E9582E0A7}" srcOrd="14" destOrd="0" presId="urn:microsoft.com/office/officeart/2008/layout/HexagonCluster"/>
    <dgm:cxn modelId="{B4981A6A-3D49-40B6-B8AD-18BB90A8044D}" type="presParOf" srcId="{EBEE0488-3197-40E5-A10E-1A7E9582E0A7}" destId="{B90E5AA9-5E0C-41D3-A647-107AD070C919}" srcOrd="0" destOrd="0" presId="urn:microsoft.com/office/officeart/2008/layout/HexagonCluster"/>
    <dgm:cxn modelId="{53B7BDA7-6E2D-4406-BDCA-E4576997754A}" type="presParOf" srcId="{503854F7-D381-4884-A60D-49064DA0C916}" destId="{EE7D4502-D283-446B-86D2-71B23C6314D7}" srcOrd="15" destOrd="0" presId="urn:microsoft.com/office/officeart/2008/layout/HexagonCluster"/>
    <dgm:cxn modelId="{25B13BCC-62D6-40C2-A8F9-326E27B4D256}" type="presParOf" srcId="{EE7D4502-D283-446B-86D2-71B23C6314D7}" destId="{7C2F705A-9641-4C12-8630-854327319C66}" srcOrd="0" destOrd="0" presId="urn:microsoft.com/office/officeart/2008/layout/HexagonCluster"/>
    <dgm:cxn modelId="{BCA7255D-A7CE-48C2-BACD-8E51B25F1400}" type="presParOf" srcId="{503854F7-D381-4884-A60D-49064DA0C916}" destId="{0094D69C-FA38-4CA0-A22B-6005461A02D9}" srcOrd="16" destOrd="0" presId="urn:microsoft.com/office/officeart/2008/layout/HexagonCluster"/>
    <dgm:cxn modelId="{8A47592D-D58D-4E6F-9E2E-CD68DDB59E9E}" type="presParOf" srcId="{0094D69C-FA38-4CA0-A22B-6005461A02D9}" destId="{6B1131EF-F8AB-4B15-A470-9CFD7824EFE1}" srcOrd="0" destOrd="0" presId="urn:microsoft.com/office/officeart/2008/layout/HexagonCluster"/>
    <dgm:cxn modelId="{42689A19-4371-41FD-B1AD-7D19EF61D4D0}" type="presParOf" srcId="{503854F7-D381-4884-A60D-49064DA0C916}" destId="{5D159641-39CB-4BCB-BDDC-103C08248AB4}" srcOrd="17" destOrd="0" presId="urn:microsoft.com/office/officeart/2008/layout/HexagonCluster"/>
    <dgm:cxn modelId="{29814742-21F1-46A7-8B1F-808310989702}" type="presParOf" srcId="{5D159641-39CB-4BCB-BDDC-103C08248AB4}" destId="{A6E609C8-80C6-4A99-805B-27E1DF0674E1}" srcOrd="0" destOrd="0" presId="urn:microsoft.com/office/officeart/2008/layout/HexagonCluster"/>
    <dgm:cxn modelId="{901D184A-963E-4EF4-81AC-10C91136754E}" type="presParOf" srcId="{503854F7-D381-4884-A60D-49064DA0C916}" destId="{B9B2F061-730D-46CF-8951-E099A799E984}" srcOrd="18" destOrd="0" presId="urn:microsoft.com/office/officeart/2008/layout/HexagonCluster"/>
    <dgm:cxn modelId="{12837164-933B-49F6-9656-7D6EA0755773}" type="presParOf" srcId="{B9B2F061-730D-46CF-8951-E099A799E984}" destId="{B581DDCB-6785-49AC-A7E2-30591EC635ED}" srcOrd="0" destOrd="0" presId="urn:microsoft.com/office/officeart/2008/layout/HexagonCluster"/>
    <dgm:cxn modelId="{01DAB98C-4C74-435C-A8A6-DFA4BC53FDEA}" type="presParOf" srcId="{503854F7-D381-4884-A60D-49064DA0C916}" destId="{B9840394-BB63-48C5-8240-964BDA6E232E}" srcOrd="19" destOrd="0" presId="urn:microsoft.com/office/officeart/2008/layout/HexagonCluster"/>
    <dgm:cxn modelId="{BA26FC90-7185-450C-B474-1635F90B1BFD}" type="presParOf" srcId="{B9840394-BB63-48C5-8240-964BDA6E232E}" destId="{CD7373A4-D778-451B-B2CE-2743937C7BB1}" srcOrd="0" destOrd="0" presId="urn:microsoft.com/office/officeart/2008/layout/HexagonCluster"/>
    <dgm:cxn modelId="{024CCC0B-2FB6-47EA-9A09-541E8F071DB4}" type="presParOf" srcId="{503854F7-D381-4884-A60D-49064DA0C916}" destId="{44159E15-4E97-4CD3-89EE-6A78E46B8EEE}" srcOrd="20" destOrd="0" presId="urn:microsoft.com/office/officeart/2008/layout/HexagonCluster"/>
    <dgm:cxn modelId="{272F213D-F62F-4DB7-AB38-477CA5B4985D}" type="presParOf" srcId="{44159E15-4E97-4CD3-89EE-6A78E46B8EEE}" destId="{7D561443-6956-4EDC-989B-F3389B9BA797}" srcOrd="0" destOrd="0" presId="urn:microsoft.com/office/officeart/2008/layout/HexagonCluster"/>
    <dgm:cxn modelId="{006E5C78-4C3B-4F0F-98A6-0D66B0A8CE08}" type="presParOf" srcId="{503854F7-D381-4884-A60D-49064DA0C916}" destId="{DC538B83-32FB-4FF2-A189-A2810351C11A}" srcOrd="21" destOrd="0" presId="urn:microsoft.com/office/officeart/2008/layout/HexagonCluster"/>
    <dgm:cxn modelId="{B877CBB1-B104-444B-8987-4C923607AA90}" type="presParOf" srcId="{DC538B83-32FB-4FF2-A189-A2810351C11A}" destId="{07D7B5A2-D4ED-4FC9-8AA1-FCB09968C620}" srcOrd="0" destOrd="0" presId="urn:microsoft.com/office/officeart/2008/layout/HexagonCluster"/>
    <dgm:cxn modelId="{857A5663-26A6-4283-A599-A20F3B787C5E}" type="presParOf" srcId="{503854F7-D381-4884-A60D-49064DA0C916}" destId="{B4219B7B-7A5C-4048-ABB4-EFB130E114BF}" srcOrd="22" destOrd="0" presId="urn:microsoft.com/office/officeart/2008/layout/HexagonCluster"/>
    <dgm:cxn modelId="{BD54A6C5-C8B7-4FE7-A6F6-7FF82141091A}" type="presParOf" srcId="{B4219B7B-7A5C-4048-ABB4-EFB130E114BF}" destId="{38C6D802-FB4E-44EA-AB76-D5931D782DC4}" srcOrd="0" destOrd="0" presId="urn:microsoft.com/office/officeart/2008/layout/HexagonCluster"/>
    <dgm:cxn modelId="{F4A6BBAC-99B7-409D-9B32-A3961DE43AB9}" type="presParOf" srcId="{503854F7-D381-4884-A60D-49064DA0C916}" destId="{F518DAA4-3DD2-4381-826D-828BED17E04A}" srcOrd="23" destOrd="0" presId="urn:microsoft.com/office/officeart/2008/layout/HexagonCluster"/>
    <dgm:cxn modelId="{AB08B6C4-B122-4FD3-AC31-98338A3F7CF7}" type="presParOf" srcId="{F518DAA4-3DD2-4381-826D-828BED17E04A}" destId="{31A20555-6207-4F03-94F0-A3A01202EC0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07C7AE-6832-4620-A8CD-3C0BCBFE450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69AC8F55-E37D-417D-88E1-2AC65F4E725B}" type="pres">
      <dgm:prSet presAssocID="{7707C7AE-6832-4620-A8CD-3C0BCBFE450D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BDBE699A-E31F-46BE-A8E4-2C2C4CA88BCD}" type="presOf" srcId="{7707C7AE-6832-4620-A8CD-3C0BCBFE450D}" destId="{69AC8F55-E37D-417D-88E1-2AC65F4E725B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BEA8F-F3DB-468E-95B1-B0CC57C846F7}">
      <dsp:nvSpPr>
        <dsp:cNvPr id="0" name=""/>
        <dsp:cNvSpPr/>
      </dsp:nvSpPr>
      <dsp:spPr>
        <a:xfrm>
          <a:off x="2058163" y="-240311"/>
          <a:ext cx="3822514" cy="1483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Формувати позитивне ставлення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до світу на основі емоційно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чуттєвого досвіду.</a:t>
          </a:r>
          <a:endParaRPr lang="ru-RU" sz="1800" kern="1200" dirty="0"/>
        </a:p>
      </dsp:txBody>
      <dsp:txXfrm>
        <a:off x="2130582" y="-167892"/>
        <a:ext cx="3677676" cy="1338667"/>
      </dsp:txXfrm>
    </dsp:sp>
    <dsp:sp modelId="{94689E45-A24F-493E-A3D3-B82C48EB8C53}">
      <dsp:nvSpPr>
        <dsp:cNvPr id="0" name=""/>
        <dsp:cNvSpPr/>
      </dsp:nvSpPr>
      <dsp:spPr>
        <a:xfrm>
          <a:off x="1298417" y="946222"/>
          <a:ext cx="4586415" cy="4586415"/>
        </a:xfrm>
        <a:custGeom>
          <a:avLst/>
          <a:gdLst/>
          <a:ahLst/>
          <a:cxnLst/>
          <a:rect l="0" t="0" r="0" b="0"/>
          <a:pathLst>
            <a:path>
              <a:moveTo>
                <a:pt x="3432284" y="302904"/>
              </a:moveTo>
              <a:arcTo wR="2293207" hR="2293207" stAng="17986984" swAng="17841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6E92-1756-4137-A107-4842C082032B}">
      <dsp:nvSpPr>
        <dsp:cNvPr id="0" name=""/>
        <dsp:cNvSpPr/>
      </dsp:nvSpPr>
      <dsp:spPr>
        <a:xfrm>
          <a:off x="4968544" y="2086532"/>
          <a:ext cx="2692860" cy="1464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Збагачувати досвід </a:t>
          </a:r>
          <a:r>
            <a:rPr lang="uk-UA" sz="1800" kern="1200" dirty="0" err="1" smtClean="0"/>
            <a:t>пізннання</a:t>
          </a:r>
          <a:r>
            <a:rPr lang="uk-UA" sz="1800" kern="1200" dirty="0" smtClean="0"/>
            <a:t> дитиною </a:t>
          </a:r>
          <a:r>
            <a:rPr lang="uk-UA" sz="1800" kern="1200" dirty="0" err="1" smtClean="0"/>
            <a:t>новколишнього</a:t>
          </a:r>
          <a:r>
            <a:rPr lang="uk-UA" sz="1800" kern="1200" dirty="0" smtClean="0"/>
            <a:t> світу та усвідомлення себе у ньому </a:t>
          </a:r>
          <a:endParaRPr lang="ru-RU" sz="1800" kern="1200" dirty="0"/>
        </a:p>
      </dsp:txBody>
      <dsp:txXfrm>
        <a:off x="5040015" y="2158003"/>
        <a:ext cx="2549918" cy="1321140"/>
      </dsp:txXfrm>
    </dsp:sp>
    <dsp:sp modelId="{5A24E917-3013-4886-A2AF-110FA7A6F4A3}">
      <dsp:nvSpPr>
        <dsp:cNvPr id="0" name=""/>
        <dsp:cNvSpPr/>
      </dsp:nvSpPr>
      <dsp:spPr>
        <a:xfrm>
          <a:off x="1743958" y="467241"/>
          <a:ext cx="4586415" cy="4586415"/>
        </a:xfrm>
        <a:custGeom>
          <a:avLst/>
          <a:gdLst/>
          <a:ahLst/>
          <a:cxnLst/>
          <a:rect l="0" t="0" r="0" b="0"/>
          <a:pathLst>
            <a:path>
              <a:moveTo>
                <a:pt x="4440001" y="3099482"/>
              </a:moveTo>
              <a:arcTo wR="2293207" hR="2293207" stAng="1235086" swAng="25888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33D7D-AE17-4BB1-99E2-ABFBCC3FFB7B}">
      <dsp:nvSpPr>
        <dsp:cNvPr id="0" name=""/>
        <dsp:cNvSpPr/>
      </dsp:nvSpPr>
      <dsp:spPr>
        <a:xfrm>
          <a:off x="2902239" y="3958739"/>
          <a:ext cx="2134362" cy="2258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Виховувати любов до природи, моральні якості: доброту, чуйність, бажання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завжди</a:t>
          </a:r>
          <a:r>
            <a:rPr lang="ru-RU" sz="1800" kern="1200" dirty="0" smtClean="0"/>
            <a:t> прийти на </a:t>
          </a:r>
          <a:r>
            <a:rPr lang="ru-RU" sz="1800" kern="1200" dirty="0" err="1" smtClean="0"/>
            <a:t>допомогу</a:t>
          </a:r>
          <a:r>
            <a:rPr lang="ru-RU" sz="1800" kern="1200" dirty="0" smtClean="0"/>
            <a:t>. </a:t>
          </a:r>
          <a:endParaRPr lang="ru-RU" sz="1800" kern="1200" dirty="0"/>
        </a:p>
      </dsp:txBody>
      <dsp:txXfrm>
        <a:off x="3006430" y="4062930"/>
        <a:ext cx="1925980" cy="2049853"/>
      </dsp:txXfrm>
    </dsp:sp>
    <dsp:sp modelId="{03F1AA78-B2BD-4598-B680-5CF995C851C8}">
      <dsp:nvSpPr>
        <dsp:cNvPr id="0" name=""/>
        <dsp:cNvSpPr/>
      </dsp:nvSpPr>
      <dsp:spPr>
        <a:xfrm>
          <a:off x="1676212" y="501441"/>
          <a:ext cx="4586415" cy="4586415"/>
        </a:xfrm>
        <a:custGeom>
          <a:avLst/>
          <a:gdLst/>
          <a:ahLst/>
          <a:cxnLst/>
          <a:rect l="0" t="0" r="0" b="0"/>
          <a:pathLst>
            <a:path>
              <a:moveTo>
                <a:pt x="1213539" y="4316353"/>
              </a:moveTo>
              <a:arcTo wR="2293207" hR="2293207" stAng="7085219" swAng="2111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8FF05-18D9-4B95-9797-9F2BA862CA95}">
      <dsp:nvSpPr>
        <dsp:cNvPr id="0" name=""/>
        <dsp:cNvSpPr/>
      </dsp:nvSpPr>
      <dsp:spPr>
        <a:xfrm>
          <a:off x="455837" y="1775915"/>
          <a:ext cx="2440749" cy="2037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Розвивати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дітей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спостережливість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уяву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логічне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мислення</a:t>
          </a:r>
          <a:r>
            <a:rPr lang="ru-RU" sz="1800" kern="1200" dirty="0" smtClean="0"/>
            <a:t>. </a:t>
          </a:r>
          <a:endParaRPr lang="ru-RU" sz="1800" kern="1200" dirty="0"/>
        </a:p>
      </dsp:txBody>
      <dsp:txXfrm>
        <a:off x="555298" y="1875376"/>
        <a:ext cx="2241827" cy="1838546"/>
      </dsp:txXfrm>
    </dsp:sp>
    <dsp:sp modelId="{229366CE-5FE2-4606-8E23-9F9B7D661296}">
      <dsp:nvSpPr>
        <dsp:cNvPr id="0" name=""/>
        <dsp:cNvSpPr/>
      </dsp:nvSpPr>
      <dsp:spPr>
        <a:xfrm>
          <a:off x="2267615" y="815863"/>
          <a:ext cx="4586415" cy="4586415"/>
        </a:xfrm>
        <a:custGeom>
          <a:avLst/>
          <a:gdLst/>
          <a:ahLst/>
          <a:cxnLst/>
          <a:rect l="0" t="0" r="0" b="0"/>
          <a:pathLst>
            <a:path>
              <a:moveTo>
                <a:pt x="431720" y="953929"/>
              </a:moveTo>
              <a:arcTo wR="2293207" hR="2293207" stAng="12944026" swAng="11119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08535-FF33-42B2-BB02-29276FB52EBE}">
      <dsp:nvSpPr>
        <dsp:cNvPr id="0" name=""/>
        <dsp:cNvSpPr/>
      </dsp:nvSpPr>
      <dsp:spPr>
        <a:xfrm rot="5400000">
          <a:off x="-214400" y="359041"/>
          <a:ext cx="1429337" cy="1000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ПРИРОДА РІДНОГО КРАЮ</a:t>
          </a:r>
          <a:endParaRPr lang="ru-RU" sz="900" kern="1200" dirty="0"/>
        </a:p>
      </dsp:txBody>
      <dsp:txXfrm rot="-5400000">
        <a:off x="1" y="644908"/>
        <a:ext cx="1000536" cy="428801"/>
      </dsp:txXfrm>
    </dsp:sp>
    <dsp:sp modelId="{D7110EC4-12EF-49F1-B566-F906BC415F95}">
      <dsp:nvSpPr>
        <dsp:cNvPr id="0" name=""/>
        <dsp:cNvSpPr/>
      </dsp:nvSpPr>
      <dsp:spPr>
        <a:xfrm rot="5400000">
          <a:off x="2947243" y="-1938555"/>
          <a:ext cx="1202048" cy="5095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ФОРМУВАТИ УЯВЛЕННЯ ПРО ОБЄКТИ ПРИРОДНОГО ДОВКІЛЛЯ;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ФОРМУВАТИ УЯВЛЕННЯ ПРО ТВЕРДІ ТІЛА: ПІСОК, ГЛИНА, КАМІНЬ;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ФОРМУВАТИ ПОНЯТТЯ ПРО СИЗОННІ ЗМІНИ ТА ЯВИЩА В ПРИРОДІ;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ФОРМУВАТИ У ДІТЕЙ ПОНЯТТЯ ПРО ЕКОЛОГІЧНО-ДОЦІЛЬНУПОВЕДІНКУ, ЗАЛУЧАТИ ЇХ ДО ПОСИЛЬНОЇ УЧАСТІ У ЗБЕРЕЖЕННІ ТА ВІДНОІЛЕННІ ПРИРОДНОГО ДОВКІЛЛЯ СЕЛА.</a:t>
          </a:r>
          <a:endParaRPr lang="ru-RU" sz="1200" kern="1200" dirty="0"/>
        </a:p>
      </dsp:txBody>
      <dsp:txXfrm rot="-5400000">
        <a:off x="1000536" y="66831"/>
        <a:ext cx="5036784" cy="1084690"/>
      </dsp:txXfrm>
    </dsp:sp>
    <dsp:sp modelId="{9B926D12-7965-4E0E-82DF-B1ACB954232D}">
      <dsp:nvSpPr>
        <dsp:cNvPr id="0" name=""/>
        <dsp:cNvSpPr/>
      </dsp:nvSpPr>
      <dsp:spPr>
        <a:xfrm rot="5400000">
          <a:off x="-214400" y="1599976"/>
          <a:ext cx="1429337" cy="1000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ПРИРОДА УКРАЇНИ</a:t>
          </a:r>
          <a:endParaRPr lang="ru-RU" sz="900" kern="1200" dirty="0"/>
        </a:p>
      </dsp:txBody>
      <dsp:txXfrm rot="-5400000">
        <a:off x="1" y="1885843"/>
        <a:ext cx="1000536" cy="428801"/>
      </dsp:txXfrm>
    </dsp:sp>
    <dsp:sp modelId="{65E2C8E1-32F3-4D9D-97B7-8A39A86ED25E}">
      <dsp:nvSpPr>
        <dsp:cNvPr id="0" name=""/>
        <dsp:cNvSpPr/>
      </dsp:nvSpPr>
      <dsp:spPr>
        <a:xfrm rot="5400000">
          <a:off x="3083733" y="-697621"/>
          <a:ext cx="929069" cy="5095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ФОРМУВАТИ УЯВЛЕННЯ ПРО  ХАРАКТЕРНІ ОСОБЛИВОСТІ ОКРЕМИХ ГЕОГРАФІЧНИХ РЕГІОНІВ УКРАЇНИ;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ФОРМУВАТИ УЯВЛЕННЯ ПРО ЧЕРВОНУ КНИГУ УКРАЇНИ.</a:t>
          </a:r>
          <a:endParaRPr lang="ru-RU" sz="1200" kern="1200" dirty="0"/>
        </a:p>
      </dsp:txBody>
      <dsp:txXfrm rot="-5400000">
        <a:off x="1000537" y="1430928"/>
        <a:ext cx="5050110" cy="838363"/>
      </dsp:txXfrm>
    </dsp:sp>
    <dsp:sp modelId="{E323CE86-7641-4E23-9113-B4E24CA76542}">
      <dsp:nvSpPr>
        <dsp:cNvPr id="0" name=""/>
        <dsp:cNvSpPr/>
      </dsp:nvSpPr>
      <dsp:spPr>
        <a:xfrm rot="5400000">
          <a:off x="-214400" y="2840911"/>
          <a:ext cx="1429337" cy="1000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ПРИРОДА ПЛАНЕТИ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ЗЕМЛЯ</a:t>
          </a:r>
          <a:endParaRPr lang="ru-RU" sz="900" kern="1200" dirty="0"/>
        </a:p>
      </dsp:txBody>
      <dsp:txXfrm rot="-5400000">
        <a:off x="1" y="3126778"/>
        <a:ext cx="1000536" cy="428801"/>
      </dsp:txXfrm>
    </dsp:sp>
    <dsp:sp modelId="{77C54813-F047-4B01-A8ED-89E22CD9ADB7}">
      <dsp:nvSpPr>
        <dsp:cNvPr id="0" name=""/>
        <dsp:cNvSpPr/>
      </dsp:nvSpPr>
      <dsp:spPr>
        <a:xfrm rot="5400000">
          <a:off x="3083733" y="543313"/>
          <a:ext cx="929069" cy="5095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ФОРМУВАТИ УЯВЛЕННЯ ПРО ВОДНИЙ ПРОСТІР І СУШУ;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ФОРМУВАТИ УЯВЛЕННЯ ПРО  ОКРЕМИХ ПРЕДСТАВНИКІВ ТВАРИННОГО ТА РОСЛИННОГО СВІТУ.</a:t>
          </a:r>
          <a:endParaRPr lang="ru-RU" sz="1200" kern="1200" dirty="0"/>
        </a:p>
      </dsp:txBody>
      <dsp:txXfrm rot="-5400000">
        <a:off x="1000537" y="2671863"/>
        <a:ext cx="5050110" cy="838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61619-F89D-4997-B269-4F15ABB95274}">
      <dsp:nvSpPr>
        <dsp:cNvPr id="0" name=""/>
        <dsp:cNvSpPr/>
      </dsp:nvSpPr>
      <dsp:spPr>
        <a:xfrm>
          <a:off x="1355680" y="2965779"/>
          <a:ext cx="1575362" cy="13527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Художнє слово</a:t>
          </a:r>
          <a:endParaRPr lang="ru-RU" sz="1300" kern="1200" dirty="0"/>
        </a:p>
      </dsp:txBody>
      <dsp:txXfrm>
        <a:off x="1599688" y="3175305"/>
        <a:ext cx="1087346" cy="933687"/>
      </dsp:txXfrm>
    </dsp:sp>
    <dsp:sp modelId="{872AF7BF-98EA-49BD-9C38-D11F1420131D}">
      <dsp:nvSpPr>
        <dsp:cNvPr id="0" name=""/>
        <dsp:cNvSpPr/>
      </dsp:nvSpPr>
      <dsp:spPr>
        <a:xfrm>
          <a:off x="1393268" y="3570723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C7A6F-59CC-4035-8ECE-A930BC43C8E9}">
      <dsp:nvSpPr>
        <dsp:cNvPr id="0" name=""/>
        <dsp:cNvSpPr/>
      </dsp:nvSpPr>
      <dsp:spPr>
        <a:xfrm>
          <a:off x="0" y="2217984"/>
          <a:ext cx="1575362" cy="13527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ED1EE-489A-4D5A-8B19-51174E82F05D}">
      <dsp:nvSpPr>
        <dsp:cNvPr id="0" name=""/>
        <dsp:cNvSpPr/>
      </dsp:nvSpPr>
      <dsp:spPr>
        <a:xfrm>
          <a:off x="1079198" y="3391287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D6344-EEBD-4375-8324-645456A741ED}">
      <dsp:nvSpPr>
        <dsp:cNvPr id="0" name=""/>
        <dsp:cNvSpPr/>
      </dsp:nvSpPr>
      <dsp:spPr>
        <a:xfrm>
          <a:off x="2711360" y="2214064"/>
          <a:ext cx="1575362" cy="13527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Дослідницька діяльність</a:t>
          </a:r>
          <a:endParaRPr lang="ru-RU" sz="1300" kern="1200" dirty="0"/>
        </a:p>
      </dsp:txBody>
      <dsp:txXfrm>
        <a:off x="2955368" y="2423590"/>
        <a:ext cx="1087346" cy="933687"/>
      </dsp:txXfrm>
    </dsp:sp>
    <dsp:sp modelId="{441A17DB-E48A-4107-A4E0-AE6A900586A0}">
      <dsp:nvSpPr>
        <dsp:cNvPr id="0" name=""/>
        <dsp:cNvSpPr/>
      </dsp:nvSpPr>
      <dsp:spPr>
        <a:xfrm>
          <a:off x="3795570" y="3383883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6C054-AF49-4DFC-AD22-582045C63B93}">
      <dsp:nvSpPr>
        <dsp:cNvPr id="0" name=""/>
        <dsp:cNvSpPr/>
      </dsp:nvSpPr>
      <dsp:spPr>
        <a:xfrm>
          <a:off x="4066205" y="2963166"/>
          <a:ext cx="1575362" cy="13527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B4DFB-FF4E-41CC-BBE2-64A4B539D25A}">
      <dsp:nvSpPr>
        <dsp:cNvPr id="0" name=""/>
        <dsp:cNvSpPr/>
      </dsp:nvSpPr>
      <dsp:spPr>
        <a:xfrm>
          <a:off x="4104628" y="3565061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B5C2E-FBFE-4BCE-9A08-C836F2055B92}">
      <dsp:nvSpPr>
        <dsp:cNvPr id="0" name=""/>
        <dsp:cNvSpPr/>
      </dsp:nvSpPr>
      <dsp:spPr>
        <a:xfrm>
          <a:off x="1355680" y="1470623"/>
          <a:ext cx="1575362" cy="13527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Розгляд картин та ілюстрацій</a:t>
          </a:r>
          <a:endParaRPr lang="ru-RU" sz="1300" kern="1200" dirty="0"/>
        </a:p>
      </dsp:txBody>
      <dsp:txXfrm>
        <a:off x="1599688" y="1680149"/>
        <a:ext cx="1087346" cy="933687"/>
      </dsp:txXfrm>
    </dsp:sp>
    <dsp:sp modelId="{E50350C0-5D12-4674-9AC1-A1BD3BD9D2C6}">
      <dsp:nvSpPr>
        <dsp:cNvPr id="0" name=""/>
        <dsp:cNvSpPr/>
      </dsp:nvSpPr>
      <dsp:spPr>
        <a:xfrm>
          <a:off x="2434878" y="1496319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1C337-FD05-431E-957D-E098210E1E63}">
      <dsp:nvSpPr>
        <dsp:cNvPr id="0" name=""/>
        <dsp:cNvSpPr/>
      </dsp:nvSpPr>
      <dsp:spPr>
        <a:xfrm>
          <a:off x="2711360" y="718472"/>
          <a:ext cx="1575362" cy="13527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535E2-B327-4633-B9FF-C24BFA55B6D6}">
      <dsp:nvSpPr>
        <dsp:cNvPr id="0" name=""/>
        <dsp:cNvSpPr/>
      </dsp:nvSpPr>
      <dsp:spPr>
        <a:xfrm>
          <a:off x="2755630" y="1317754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73697-00D2-4C35-9593-184A8460565E}">
      <dsp:nvSpPr>
        <dsp:cNvPr id="0" name=""/>
        <dsp:cNvSpPr/>
      </dsp:nvSpPr>
      <dsp:spPr>
        <a:xfrm>
          <a:off x="4066205" y="1467575"/>
          <a:ext cx="1575362" cy="13527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БЕСІДИ</a:t>
          </a:r>
          <a:endParaRPr lang="ru-RU" sz="1300" kern="1200" dirty="0"/>
        </a:p>
      </dsp:txBody>
      <dsp:txXfrm>
        <a:off x="4310213" y="1677101"/>
        <a:ext cx="1087346" cy="933687"/>
      </dsp:txXfrm>
    </dsp:sp>
    <dsp:sp modelId="{2B3B4D41-47B1-46BA-89EF-147512F8A57A}">
      <dsp:nvSpPr>
        <dsp:cNvPr id="0" name=""/>
        <dsp:cNvSpPr/>
      </dsp:nvSpPr>
      <dsp:spPr>
        <a:xfrm>
          <a:off x="5429403" y="2066856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E5AA9-5E0C-41D3-A647-107AD070C919}">
      <dsp:nvSpPr>
        <dsp:cNvPr id="0" name=""/>
        <dsp:cNvSpPr/>
      </dsp:nvSpPr>
      <dsp:spPr>
        <a:xfrm>
          <a:off x="5421885" y="2228001"/>
          <a:ext cx="1575362" cy="13527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F705A-9641-4C12-8630-854327319C66}">
      <dsp:nvSpPr>
        <dsp:cNvPr id="0" name=""/>
        <dsp:cNvSpPr/>
      </dsp:nvSpPr>
      <dsp:spPr>
        <a:xfrm>
          <a:off x="5729273" y="2252390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131EF-F8AB-4B15-A470-9CFD7824EFE1}">
      <dsp:nvSpPr>
        <dsp:cNvPr id="0" name=""/>
        <dsp:cNvSpPr/>
      </dsp:nvSpPr>
      <dsp:spPr>
        <a:xfrm>
          <a:off x="5421885" y="732844"/>
          <a:ext cx="1575362" cy="13527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Праця в природі</a:t>
          </a:r>
          <a:endParaRPr lang="ru-RU" sz="1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665893" y="942370"/>
        <a:ext cx="1087346" cy="933687"/>
      </dsp:txXfrm>
    </dsp:sp>
    <dsp:sp modelId="{A6E609C8-80C6-4A99-805B-27E1DF0674E1}">
      <dsp:nvSpPr>
        <dsp:cNvPr id="0" name=""/>
        <dsp:cNvSpPr/>
      </dsp:nvSpPr>
      <dsp:spPr>
        <a:xfrm>
          <a:off x="6785083" y="1339095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1DDCB-6785-49AC-A7E2-30591EC635ED}">
      <dsp:nvSpPr>
        <dsp:cNvPr id="0" name=""/>
        <dsp:cNvSpPr/>
      </dsp:nvSpPr>
      <dsp:spPr>
        <a:xfrm>
          <a:off x="6777565" y="1487609"/>
          <a:ext cx="1575362" cy="13527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373A4-D778-451B-B2CE-2743937C7BB1}">
      <dsp:nvSpPr>
        <dsp:cNvPr id="0" name=""/>
        <dsp:cNvSpPr/>
      </dsp:nvSpPr>
      <dsp:spPr>
        <a:xfrm>
          <a:off x="7091635" y="1517660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61443-6956-4EDC-989B-F3389B9BA797}">
      <dsp:nvSpPr>
        <dsp:cNvPr id="0" name=""/>
        <dsp:cNvSpPr/>
      </dsp:nvSpPr>
      <dsp:spPr>
        <a:xfrm>
          <a:off x="6777565" y="2980587"/>
          <a:ext cx="1575362" cy="13527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МИЛУВАННЯ</a:t>
          </a:r>
          <a:endParaRPr lang="ru-RU" sz="1300" kern="1200" dirty="0"/>
        </a:p>
      </dsp:txBody>
      <dsp:txXfrm>
        <a:off x="7021573" y="3190113"/>
        <a:ext cx="1087346" cy="933687"/>
      </dsp:txXfrm>
    </dsp:sp>
    <dsp:sp modelId="{07D7B5A2-D4ED-4FC9-8AA1-FCB09968C620}">
      <dsp:nvSpPr>
        <dsp:cNvPr id="0" name=""/>
        <dsp:cNvSpPr/>
      </dsp:nvSpPr>
      <dsp:spPr>
        <a:xfrm>
          <a:off x="7089965" y="4165214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D802-FB4E-44EA-AB76-D5931D782DC4}">
      <dsp:nvSpPr>
        <dsp:cNvPr id="0" name=""/>
        <dsp:cNvSpPr/>
      </dsp:nvSpPr>
      <dsp:spPr>
        <a:xfrm>
          <a:off x="5421885" y="3720979"/>
          <a:ext cx="1575362" cy="13527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20555-6207-4F03-94F0-A3A01202EC0E}">
      <dsp:nvSpPr>
        <dsp:cNvPr id="0" name=""/>
        <dsp:cNvSpPr/>
      </dsp:nvSpPr>
      <dsp:spPr>
        <a:xfrm>
          <a:off x="6797612" y="4314599"/>
          <a:ext cx="183764" cy="158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1BDC-8C51-47EE-B6BE-6FB7E212055C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0AE5A-02F4-467E-B552-2BC21E555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88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D259ED-9B55-4EA3-9F58-57DD7EF1285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84E416-6BD7-4FB2-91CD-F56BE14B8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999" y="260648"/>
            <a:ext cx="410445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uk-U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ілей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Вікторії Іванівни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2360" y="3861048"/>
            <a:ext cx="3456384" cy="2592288"/>
          </a:xfrm>
          <a:prstGeom prst="rect">
            <a:avLst/>
          </a:prstGeom>
        </p:spPr>
      </p:pic>
      <p:pic>
        <p:nvPicPr>
          <p:cNvPr id="8" name="Kra_na_ditinstva_-_Kra_na_ditinstva_(xMusic.me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07" y="1397000"/>
            <a:ext cx="3048000" cy="4064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260648"/>
            <a:ext cx="7593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Опис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дов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іду вихователя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172060"/>
      </p:ext>
    </p:extLst>
  </p:cSld>
  <p:clrMapOvr>
    <a:masterClrMapping/>
  </p:clrMapOvr>
  <p:transition spd="slow" advTm="105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 xmlns="">
        <p14:playEvt time="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2" y="548680"/>
            <a:ext cx="6840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Використання у роботі сучасних </a:t>
            </a:r>
          </a:p>
          <a:p>
            <a:pPr algn="r"/>
            <a:r>
              <a:rPr lang="uk-UA" sz="2800" b="1" dirty="0" smtClean="0">
                <a:solidFill>
                  <a:srgbClr val="0070C0"/>
                </a:solidFill>
              </a:rPr>
              <a:t>педагогічних технологій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604542" y="3909404"/>
            <a:ext cx="3456384" cy="24482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ТРВЗ. </a:t>
            </a:r>
            <a:r>
              <a:rPr lang="uk-UA" dirty="0" err="1"/>
              <a:t>М</a:t>
            </a:r>
            <a:r>
              <a:rPr lang="uk-UA" dirty="0" err="1" smtClean="0"/>
              <a:t>ета-</a:t>
            </a:r>
            <a:r>
              <a:rPr lang="uk-UA" dirty="0" smtClean="0"/>
              <a:t> </a:t>
            </a:r>
            <a:r>
              <a:rPr lang="uk-UA" dirty="0" err="1" smtClean="0"/>
              <a:t>розіиток</a:t>
            </a:r>
            <a:r>
              <a:rPr lang="uk-UA" dirty="0" smtClean="0"/>
              <a:t> творчих здібностей дітей на </a:t>
            </a:r>
            <a:r>
              <a:rPr lang="uk-UA" dirty="0"/>
              <a:t>о</a:t>
            </a:r>
            <a:r>
              <a:rPr lang="uk-UA" dirty="0" smtClean="0"/>
              <a:t>снові адаптації методів творчого мислення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4644008" y="2132856"/>
            <a:ext cx="3672408" cy="24482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Піско-терапія</a:t>
            </a:r>
            <a:r>
              <a:rPr lang="uk-UA" dirty="0" smtClean="0"/>
              <a:t>. </a:t>
            </a:r>
            <a:r>
              <a:rPr lang="ru-RU" dirty="0" err="1"/>
              <a:t>Пісок</a:t>
            </a:r>
            <a:r>
              <a:rPr lang="ru-RU" dirty="0"/>
              <a:t> є </a:t>
            </a:r>
            <a:r>
              <a:rPr lang="ru-RU" dirty="0" err="1"/>
              <a:t>чудовим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дошкільника</a:t>
            </a:r>
            <a:r>
              <a:rPr lang="ru-RU" dirty="0"/>
              <a:t>, а 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зним</a:t>
            </a:r>
            <a:r>
              <a:rPr lang="ru-RU" dirty="0"/>
              <a:t> позитивно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стан.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89237"/>
            <a:ext cx="2376264" cy="21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76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94"/>
    </mc:Choice>
    <mc:Fallback>
      <p:transition spd="slow" advTm="15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852" y="75731"/>
            <a:ext cx="7848872" cy="6624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898" y="836713"/>
            <a:ext cx="35051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03975"/>
            <a:ext cx="3298490" cy="24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1835696" y="3645025"/>
            <a:ext cx="864096" cy="79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440909"/>
            <a:ext cx="1512168" cy="572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Піско-терапія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084335" y="4440909"/>
            <a:ext cx="978408" cy="644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35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738"/>
    </mc:Choice>
    <mc:Fallback>
      <p:transition spd="slow" advTm="15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" y="2541208"/>
            <a:ext cx="8496944" cy="3907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749" y="558376"/>
            <a:ext cx="4799712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accent6"/>
                </a:solidFill>
              </a:rPr>
              <a:t>Співпраця з батьками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3212976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5"/>
                </a:solidFill>
              </a:rPr>
              <a:t>Батьківські</a:t>
            </a:r>
          </a:p>
          <a:p>
            <a:r>
              <a:rPr lang="uk-UA" dirty="0" smtClean="0">
                <a:solidFill>
                  <a:schemeClr val="accent5"/>
                </a:solidFill>
              </a:rPr>
              <a:t>куточки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3351475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accent5"/>
                </a:solidFill>
              </a:rPr>
              <a:t>консультації</a:t>
            </a:r>
            <a:endParaRPr lang="ru-RU" sz="20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6923" y="5085184"/>
            <a:ext cx="141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5"/>
                </a:solidFill>
              </a:rPr>
              <a:t>збори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941168"/>
            <a:ext cx="189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5"/>
                </a:solidFill>
              </a:rPr>
              <a:t>Дні</a:t>
            </a:r>
          </a:p>
          <a:p>
            <a:pPr algn="ctr"/>
            <a:r>
              <a:rPr lang="uk-UA" sz="2400" dirty="0" smtClean="0">
                <a:solidFill>
                  <a:schemeClr val="accent5"/>
                </a:solidFill>
              </a:rPr>
              <a:t>Відкритих</a:t>
            </a:r>
          </a:p>
          <a:p>
            <a:pPr algn="ctr"/>
            <a:r>
              <a:rPr lang="uk-UA" sz="2400" dirty="0" smtClean="0">
                <a:solidFill>
                  <a:schemeClr val="accent5"/>
                </a:solidFill>
              </a:rPr>
              <a:t>дверей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6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951"/>
    </mc:Choice>
    <mc:Fallback>
      <p:transition spd="slow" advTm="1195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14" y="3120035"/>
            <a:ext cx="5006780" cy="3755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4946502"/>
            <a:ext cx="540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2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uk-UA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uk-UA" sz="2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uk-UA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ВАЛЬС ОСІННІХ ЛИСТОЧКІВ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1" y="857251"/>
            <a:ext cx="5004047" cy="28147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5" y="476672"/>
            <a:ext cx="40324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Свята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та розваги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3" y="3825298"/>
            <a:ext cx="3504051" cy="2628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0152" y="327182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«зайчики біленькі»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5733256"/>
            <a:ext cx="309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«У ЛІСІ ВИРОСЛИ ОПЕНЬКИ</a:t>
            </a:r>
          </a:p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ДОВГОНОГІ І ТОНЕНЬКІ»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6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134"/>
    </mc:Choice>
    <mc:Fallback>
      <p:transition spd="slow" advTm="15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94" y="260648"/>
            <a:ext cx="8645286" cy="6572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874" y="1484784"/>
            <a:ext cx="67024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Перед людиною відкрилася радість життя тому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endParaRPr lang="ru-RU" dirty="0" smtClean="0"/>
          </a:p>
          <a:p>
            <a:r>
              <a:rPr lang="uk-UA" dirty="0"/>
              <a:t>в</a:t>
            </a:r>
            <a:r>
              <a:rPr lang="uk-UA" dirty="0" smtClean="0"/>
              <a:t>она почула шепіт листя і сюрчання коника, дзюрчання </a:t>
            </a:r>
          </a:p>
          <a:p>
            <a:r>
              <a:rPr lang="uk-UA" dirty="0"/>
              <a:t>в</a:t>
            </a:r>
            <a:r>
              <a:rPr lang="uk-UA" dirty="0" smtClean="0"/>
              <a:t>есняного струмочка, і переливи срібних, жайворонка</a:t>
            </a:r>
          </a:p>
          <a:p>
            <a:r>
              <a:rPr lang="uk-UA" dirty="0"/>
              <a:t>в</a:t>
            </a:r>
            <a:r>
              <a:rPr lang="uk-UA" dirty="0" smtClean="0"/>
              <a:t> гарячому літньому небі, шерхіт сніжинок і стогін </a:t>
            </a:r>
            <a:r>
              <a:rPr lang="uk-UA" dirty="0" err="1" smtClean="0"/>
              <a:t>заврюхи</a:t>
            </a:r>
            <a:r>
              <a:rPr lang="uk-UA" dirty="0" smtClean="0"/>
              <a:t>,</a:t>
            </a:r>
          </a:p>
          <a:p>
            <a:r>
              <a:rPr lang="uk-UA" dirty="0" smtClean="0"/>
              <a:t>лагідне хлюпання хвилі і урочисту тишу </a:t>
            </a:r>
            <a:r>
              <a:rPr lang="uk-UA" dirty="0" err="1" smtClean="0"/>
              <a:t>ночі-</a:t>
            </a:r>
            <a:r>
              <a:rPr lang="uk-UA" dirty="0" smtClean="0"/>
              <a:t> </a:t>
            </a:r>
          </a:p>
          <a:p>
            <a:r>
              <a:rPr lang="uk-UA" dirty="0" smtClean="0"/>
              <a:t>почула і затамувала подих, слухає сотні й тисячі років</a:t>
            </a:r>
          </a:p>
          <a:p>
            <a:r>
              <a:rPr lang="uk-UA" dirty="0"/>
              <a:t>ч</a:t>
            </a:r>
            <a:r>
              <a:rPr lang="uk-UA" dirty="0" smtClean="0"/>
              <a:t>удову музику життя. Умій і ти слухати цю музику. </a:t>
            </a:r>
          </a:p>
          <a:p>
            <a:r>
              <a:rPr lang="uk-UA" dirty="0" smtClean="0"/>
              <a:t>Дорожи красою природи, бережи її.</a:t>
            </a:r>
          </a:p>
          <a:p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                                                В.О. Сухомлинський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983308746"/>
      </p:ext>
    </p:extLst>
  </p:cSld>
  <p:clrMapOvr>
    <a:masterClrMapping/>
  </p:clrMapOvr>
  <p:transition spd="slow" advTm="125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5" y="1268760"/>
            <a:ext cx="35283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404664"/>
            <a:ext cx="4470226" cy="43329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5" y="2967335"/>
            <a:ext cx="208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2967334"/>
            <a:ext cx="86764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uk-UA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5499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74"/>
    </mc:Choice>
    <mc:Fallback>
      <p:transition spd="slow" advTm="1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1628801"/>
            <a:ext cx="5637010" cy="4305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59638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Візитна картка: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3" y="1772816"/>
            <a:ext cx="59046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8568952" cy="5184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1353835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Освіта: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закінчила Мукачівський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гуманітарно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педагогічний коледж та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філ.фак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УжНУ</a:t>
            </a:r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Кваліфікаційна категорія: 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розряд</a:t>
            </a:r>
          </a:p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Стаж роботи: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років</a:t>
            </a:r>
          </a:p>
          <a:p>
            <a:pPr algn="ctr"/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Місце роботи: </a:t>
            </a:r>
            <a:r>
              <a:rPr lang="uk-UA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Броньківський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ДНЗ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80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1211">
        <p:split orient="vert"/>
      </p:transition>
    </mc:Choice>
    <mc:Fallback>
      <p:transition spd="slow" advTm="1121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8367328" cy="5976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87824" y="764704"/>
            <a:ext cx="50405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dirty="0" smtClean="0"/>
          </a:p>
          <a:p>
            <a:endParaRPr lang="ru-RU" i="1" dirty="0" smtClean="0"/>
          </a:p>
          <a:p>
            <a:pPr algn="ctr"/>
            <a:r>
              <a:rPr lang="ru-RU" sz="2800" b="1" i="1" dirty="0" smtClean="0">
                <a:solidFill>
                  <a:schemeClr val="accent6"/>
                </a:solidFill>
              </a:rPr>
              <a:t>“</a:t>
            </a:r>
            <a:r>
              <a:rPr lang="ru-RU" sz="2800" b="1" i="1" dirty="0" err="1">
                <a:solidFill>
                  <a:schemeClr val="accent6"/>
                </a:solidFill>
              </a:rPr>
              <a:t>Щоб</a:t>
            </a:r>
            <a:r>
              <a:rPr lang="ru-RU" sz="2800" b="1" i="1" dirty="0">
                <a:solidFill>
                  <a:schemeClr val="accent6"/>
                </a:solidFill>
              </a:rPr>
              <a:t> стати </a:t>
            </a:r>
            <a:r>
              <a:rPr lang="ru-RU" sz="2800" b="1" i="1" dirty="0" err="1">
                <a:solidFill>
                  <a:schemeClr val="accent6"/>
                </a:solidFill>
              </a:rPr>
              <a:t>справжнім</a:t>
            </a:r>
            <a:r>
              <a:rPr lang="ru-RU" sz="2800" b="1" i="1" dirty="0">
                <a:solidFill>
                  <a:schemeClr val="accent6"/>
                </a:solidFill>
              </a:rPr>
              <a:t> </a:t>
            </a:r>
            <a:r>
              <a:rPr lang="ru-RU" sz="2800" b="1" i="1" dirty="0" err="1">
                <a:solidFill>
                  <a:schemeClr val="accent6"/>
                </a:solidFill>
              </a:rPr>
              <a:t>вихователем</a:t>
            </a:r>
            <a:r>
              <a:rPr lang="ru-RU" sz="2800" b="1" i="1" dirty="0">
                <a:solidFill>
                  <a:schemeClr val="accent6"/>
                </a:solidFill>
              </a:rPr>
              <a:t> </a:t>
            </a:r>
            <a:r>
              <a:rPr lang="ru-RU" sz="2800" b="1" i="1" dirty="0" err="1">
                <a:solidFill>
                  <a:schemeClr val="accent6"/>
                </a:solidFill>
              </a:rPr>
              <a:t>дітей</a:t>
            </a:r>
            <a:r>
              <a:rPr lang="ru-RU" sz="2800" b="1" i="1" dirty="0">
                <a:solidFill>
                  <a:schemeClr val="accent6"/>
                </a:solidFill>
              </a:rPr>
              <a:t> треба </a:t>
            </a:r>
            <a:r>
              <a:rPr lang="ru-RU" sz="2800" b="1" i="1" dirty="0" err="1">
                <a:solidFill>
                  <a:schemeClr val="accent6"/>
                </a:solidFill>
              </a:rPr>
              <a:t>віддати</a:t>
            </a:r>
            <a:r>
              <a:rPr lang="ru-RU" sz="2800" b="1" i="1" dirty="0">
                <a:solidFill>
                  <a:schemeClr val="accent6"/>
                </a:solidFill>
              </a:rPr>
              <a:t> </a:t>
            </a:r>
            <a:r>
              <a:rPr lang="ru-RU" sz="2800" b="1" i="1" dirty="0" err="1">
                <a:solidFill>
                  <a:schemeClr val="accent6"/>
                </a:solidFill>
              </a:rPr>
              <a:t>їм</a:t>
            </a:r>
            <a:r>
              <a:rPr lang="ru-RU" sz="2800" b="1" i="1" dirty="0">
                <a:solidFill>
                  <a:schemeClr val="accent6"/>
                </a:solidFill>
              </a:rPr>
              <a:t> </a:t>
            </a:r>
            <a:r>
              <a:rPr lang="ru-RU" sz="2800" b="1" i="1" dirty="0" err="1">
                <a:solidFill>
                  <a:schemeClr val="accent6"/>
                </a:solidFill>
              </a:rPr>
              <a:t>своє</a:t>
            </a:r>
            <a:r>
              <a:rPr lang="ru-RU" sz="2800" b="1" i="1" dirty="0">
                <a:solidFill>
                  <a:schemeClr val="accent6"/>
                </a:solidFill>
              </a:rPr>
              <a:t> </a:t>
            </a:r>
            <a:r>
              <a:rPr lang="ru-RU" sz="2800" b="1" i="1" dirty="0" err="1">
                <a:solidFill>
                  <a:schemeClr val="accent6"/>
                </a:solidFill>
              </a:rPr>
              <a:t>серце</a:t>
            </a:r>
            <a:r>
              <a:rPr lang="ru-RU" sz="2800" b="1" i="1" dirty="0">
                <a:solidFill>
                  <a:schemeClr val="accent6"/>
                </a:solidFill>
              </a:rPr>
              <a:t>” </a:t>
            </a:r>
            <a:r>
              <a:rPr lang="ru-RU" sz="2800" b="1" i="1" dirty="0" err="1">
                <a:solidFill>
                  <a:schemeClr val="accent6"/>
                </a:solidFill>
              </a:rPr>
              <a:t>В.О.Сухомлинський</a:t>
            </a:r>
            <a:endParaRPr lang="ru-RU" sz="2800" b="1" i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70071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Педагогічне кредо: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68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010"/>
    </mc:Choice>
    <mc:Fallback>
      <p:transition spd="slow" advTm="16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46808"/>
            <a:ext cx="4788024" cy="3591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20" y="404664"/>
            <a:ext cx="42030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«Дорогу я обрала</a:t>
            </a:r>
          </a:p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у житті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Таку, яку сама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обрать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хотіла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І скільки я по цій 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дорозі йду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Ніколи про свій вибір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не жаліла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І завжди я гордитись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буду тим,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Що доля саме так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для мене склалась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Якби ще раз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прийшлося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обирать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Я б ні хвилини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не вагалась.»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38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843"/>
    </mc:Choice>
    <mc:Fallback>
      <p:transition spd="slow" advTm="1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752047"/>
            <a:ext cx="583264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Проблемне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питання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022" y="1700808"/>
            <a:ext cx="49403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</a:t>
            </a:r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бережного </a:t>
            </a:r>
          </a:p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Ставлення</a:t>
            </a:r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природи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659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988"/>
    </mc:Choice>
    <mc:Fallback>
      <p:transition spd="slow" advTm="16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598394190"/>
              </p:ext>
            </p:extLst>
          </p:nvPr>
        </p:nvGraphicFramePr>
        <p:xfrm>
          <a:off x="539552" y="404664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7904" y="2204864"/>
            <a:ext cx="1728192" cy="769441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69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972"/>
    </mc:Choice>
    <mc:Fallback>
      <p:transition spd="slow" advTm="1597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3804964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680" y="471804"/>
            <a:ext cx="832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u="sng" dirty="0" smtClean="0">
                <a:solidFill>
                  <a:schemeClr val="accent1"/>
                </a:solidFill>
              </a:rPr>
              <a:t>Вимоги Базової програми «Впевнений старт»</a:t>
            </a:r>
            <a:endParaRPr lang="ru-RU" sz="2800" b="1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53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961"/>
    </mc:Choice>
    <mc:Fallback>
      <p:transition spd="slow" advTm="15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25728713"/>
              </p:ext>
            </p:extLst>
          </p:nvPr>
        </p:nvGraphicFramePr>
        <p:xfrm>
          <a:off x="395536" y="764704"/>
          <a:ext cx="8352928" cy="579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476671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Форми роботи</a:t>
            </a:r>
            <a:endParaRPr lang="ru-RU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3284984"/>
            <a:ext cx="255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СПОСТЕРЕ-</a:t>
            </a:r>
          </a:p>
          <a:p>
            <a:r>
              <a:rPr lang="uk-UA" dirty="0" smtClean="0"/>
              <a:t>ЖЕННЯ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941168"/>
            <a:ext cx="173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ПРОГУЛЯНКА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260648" y="5291634"/>
            <a:ext cx="1260648" cy="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44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69"/>
    </mc:Choice>
    <mc:Fallback>
      <p:transition spd="slow" advTm="1506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62994" cy="76944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angle"/>
            <a:contourClr>
              <a:schemeClr val="accent1">
                <a:shade val="30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Ігрова діяльність</a:t>
            </a:r>
            <a:endParaRPr lang="ru-RU" sz="4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08885108"/>
              </p:ext>
            </p:extLst>
          </p:nvPr>
        </p:nvGraphicFramePr>
        <p:xfrm>
          <a:off x="827584" y="1397000"/>
          <a:ext cx="748883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384247"/>
            <a:ext cx="5596114" cy="314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8163"/>
            <a:ext cx="5409060" cy="304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003" y="4196461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5193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233"/>
    </mc:Choice>
    <mc:Fallback>
      <p:transition spd="slow" advTm="1523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4|3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271</TotalTime>
  <Words>441</Words>
  <Application>Microsoft Office PowerPoint</Application>
  <PresentationFormat>Экран (4:3)</PresentationFormat>
  <Paragraphs>106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kuzan</dc:creator>
  <cp:lastModifiedBy>Андрей</cp:lastModifiedBy>
  <cp:revision>24</cp:revision>
  <dcterms:created xsi:type="dcterms:W3CDTF">2014-02-10T11:55:46Z</dcterms:created>
  <dcterms:modified xsi:type="dcterms:W3CDTF">2014-02-17T10:45:15Z</dcterms:modified>
</cp:coreProperties>
</file>