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2" r:id="rId3"/>
    <p:sldId id="269" r:id="rId4"/>
    <p:sldId id="271" r:id="rId5"/>
    <p:sldId id="268" r:id="rId6"/>
    <p:sldId id="272" r:id="rId7"/>
    <p:sldId id="258" r:id="rId8"/>
    <p:sldId id="277" r:id="rId9"/>
    <p:sldId id="276" r:id="rId10"/>
    <p:sldId id="274" r:id="rId11"/>
    <p:sldId id="273" r:id="rId12"/>
    <p:sldId id="264" r:id="rId13"/>
    <p:sldId id="266" r:id="rId14"/>
    <p:sldId id="265" r:id="rId15"/>
    <p:sldId id="278" r:id="rId16"/>
    <p:sldId id="267"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709" autoAdjust="0"/>
  </p:normalViewPr>
  <p:slideViewPr>
    <p:cSldViewPr>
      <p:cViewPr varScale="1">
        <p:scale>
          <a:sx n="121" d="100"/>
          <a:sy n="121" d="100"/>
        </p:scale>
        <p:origin x="-133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466BB-5F1A-4748-92A2-971617D7CA55}" type="doc">
      <dgm:prSet loTypeId="urn:microsoft.com/office/officeart/2005/8/layout/chevron2" loCatId="list" qsTypeId="urn:microsoft.com/office/officeart/2005/8/quickstyle/3d1" qsCatId="3D" csTypeId="urn:microsoft.com/office/officeart/2005/8/colors/accent1_2" csCatId="accent1" phldr="1"/>
      <dgm:spPr/>
      <dgm:t>
        <a:bodyPr/>
        <a:lstStyle/>
        <a:p>
          <a:endParaRPr lang="ru-RU"/>
        </a:p>
      </dgm:t>
    </dgm:pt>
    <dgm:pt modelId="{E9C8805E-130D-4309-8FEB-553F8D3FBA31}">
      <dgm:prSet phldrT="[Текст]" phldr="1" custT="1"/>
      <dgm:spPr/>
      <dgm:t>
        <a:bodyPr/>
        <a:lstStyle/>
        <a:p>
          <a:endParaRPr lang="ru-RU" sz="2000" dirty="0"/>
        </a:p>
      </dgm:t>
    </dgm:pt>
    <dgm:pt modelId="{3BFC313B-33B9-46B9-8A43-4DA8BFC0D6C8}" type="parTrans" cxnId="{F7E78B7B-3CB4-4C07-BDE2-C22452CF8C60}">
      <dgm:prSet/>
      <dgm:spPr/>
      <dgm:t>
        <a:bodyPr/>
        <a:lstStyle/>
        <a:p>
          <a:endParaRPr lang="ru-RU" sz="2000"/>
        </a:p>
      </dgm:t>
    </dgm:pt>
    <dgm:pt modelId="{DDD108D6-00AA-4614-9999-62C32F80909D}" type="sibTrans" cxnId="{F7E78B7B-3CB4-4C07-BDE2-C22452CF8C60}">
      <dgm:prSet/>
      <dgm:spPr/>
      <dgm:t>
        <a:bodyPr/>
        <a:lstStyle/>
        <a:p>
          <a:endParaRPr lang="ru-RU" sz="2000"/>
        </a:p>
      </dgm:t>
    </dgm:pt>
    <dgm:pt modelId="{D2216EA8-C0A7-406C-9918-B65BEADABDB0}">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000" dirty="0" smtClean="0"/>
            <a:t>Прийоми виконання </a:t>
          </a:r>
          <a:r>
            <a:rPr lang="uk-UA" sz="2000" dirty="0" err="1" smtClean="0"/>
            <a:t>загальнорозвивальних</a:t>
          </a:r>
          <a:r>
            <a:rPr lang="uk-UA" sz="2000" dirty="0" smtClean="0"/>
            <a:t> вправ, самомасажу, гімнастики для очей, дихальних вправ, </a:t>
          </a:r>
          <a:r>
            <a:rPr lang="uk-UA" sz="2000" dirty="0" err="1" smtClean="0"/>
            <a:t>загартовувальних</a:t>
          </a:r>
          <a:r>
            <a:rPr lang="uk-UA" sz="2000" dirty="0" smtClean="0"/>
            <a:t> процедур</a:t>
          </a:r>
          <a:endParaRPr lang="ru-RU" sz="2000" dirty="0" smtClean="0"/>
        </a:p>
        <a:p>
          <a:pPr marL="114300" indent="0" defTabSz="622300">
            <a:lnSpc>
              <a:spcPct val="90000"/>
            </a:lnSpc>
            <a:spcBef>
              <a:spcPct val="0"/>
            </a:spcBef>
            <a:spcAft>
              <a:spcPct val="15000"/>
            </a:spcAft>
            <a:buNone/>
          </a:pPr>
          <a:endParaRPr lang="ru-RU" sz="2000" dirty="0"/>
        </a:p>
      </dgm:t>
    </dgm:pt>
    <dgm:pt modelId="{AA412559-F428-488C-B871-A33625CCAC96}" type="parTrans" cxnId="{99819105-56A8-4D2E-8D84-0D27CFE71779}">
      <dgm:prSet/>
      <dgm:spPr/>
      <dgm:t>
        <a:bodyPr/>
        <a:lstStyle/>
        <a:p>
          <a:endParaRPr lang="ru-RU" sz="2000"/>
        </a:p>
      </dgm:t>
    </dgm:pt>
    <dgm:pt modelId="{7F76BCB7-3035-4764-A7C5-666A7DFBE77B}" type="sibTrans" cxnId="{99819105-56A8-4D2E-8D84-0D27CFE71779}">
      <dgm:prSet/>
      <dgm:spPr/>
      <dgm:t>
        <a:bodyPr/>
        <a:lstStyle/>
        <a:p>
          <a:endParaRPr lang="ru-RU" sz="2000"/>
        </a:p>
      </dgm:t>
    </dgm:pt>
    <dgm:pt modelId="{009A2C5C-B1FA-4C85-9B69-1A09511B188B}">
      <dgm:prSet phldrT="[Текст]" phldr="1" custT="1"/>
      <dgm:spPr/>
      <dgm:t>
        <a:bodyPr/>
        <a:lstStyle/>
        <a:p>
          <a:endParaRPr lang="ru-RU" sz="2000" dirty="0"/>
        </a:p>
      </dgm:t>
    </dgm:pt>
    <dgm:pt modelId="{C33422B8-5037-41EA-A179-D73D1D080A60}" type="parTrans" cxnId="{027DA799-CB11-4C84-9380-FA491235848E}">
      <dgm:prSet/>
      <dgm:spPr/>
      <dgm:t>
        <a:bodyPr/>
        <a:lstStyle/>
        <a:p>
          <a:endParaRPr lang="ru-RU" sz="2000"/>
        </a:p>
      </dgm:t>
    </dgm:pt>
    <dgm:pt modelId="{F282180C-549C-465A-A41F-F6C65B0EBF4E}" type="sibTrans" cxnId="{027DA799-CB11-4C84-9380-FA491235848E}">
      <dgm:prSet/>
      <dgm:spPr/>
      <dgm:t>
        <a:bodyPr/>
        <a:lstStyle/>
        <a:p>
          <a:endParaRPr lang="ru-RU" sz="2000"/>
        </a:p>
      </dgm:t>
    </dgm:pt>
    <dgm:pt modelId="{CC57B9B6-BCAB-4F55-AD2D-7108ADE03E97}">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000" dirty="0" smtClean="0"/>
            <a:t>Рухливі ігри, з елементами спорту й акробатики, ритмічна гімнастика, заняття з фізичної культури спрямовані на формування уявлень про різноманіття фізичних вправ</a:t>
          </a:r>
          <a:endParaRPr lang="ru-RU" sz="2000" dirty="0" smtClean="0"/>
        </a:p>
        <a:p>
          <a:pPr marL="114300" indent="0" defTabSz="622300">
            <a:lnSpc>
              <a:spcPct val="90000"/>
            </a:lnSpc>
            <a:spcBef>
              <a:spcPct val="0"/>
            </a:spcBef>
            <a:spcAft>
              <a:spcPct val="15000"/>
            </a:spcAft>
            <a:buNone/>
          </a:pPr>
          <a:endParaRPr lang="ru-RU" sz="2000" dirty="0"/>
        </a:p>
      </dgm:t>
    </dgm:pt>
    <dgm:pt modelId="{FB623134-620B-4C0B-83FA-A1AB77067BED}" type="parTrans" cxnId="{76AB8AB0-DA71-43EA-A2DB-D9E0AEA39603}">
      <dgm:prSet/>
      <dgm:spPr/>
      <dgm:t>
        <a:bodyPr/>
        <a:lstStyle/>
        <a:p>
          <a:endParaRPr lang="ru-RU" sz="2000"/>
        </a:p>
      </dgm:t>
    </dgm:pt>
    <dgm:pt modelId="{D7EFE790-7390-4E05-B3B7-8C56793081A3}" type="sibTrans" cxnId="{76AB8AB0-DA71-43EA-A2DB-D9E0AEA39603}">
      <dgm:prSet/>
      <dgm:spPr/>
      <dgm:t>
        <a:bodyPr/>
        <a:lstStyle/>
        <a:p>
          <a:endParaRPr lang="ru-RU" sz="2000"/>
        </a:p>
      </dgm:t>
    </dgm:pt>
    <dgm:pt modelId="{B410C1AC-7844-4CB2-A4B4-82F491A75BEC}">
      <dgm:prSet phldrT="[Текст]" phldr="1" custT="1"/>
      <dgm:spPr/>
      <dgm:t>
        <a:bodyPr/>
        <a:lstStyle/>
        <a:p>
          <a:endParaRPr lang="ru-RU" sz="2000"/>
        </a:p>
      </dgm:t>
    </dgm:pt>
    <dgm:pt modelId="{F69F7DCF-CDC5-4E70-85EC-0DFDD012BCF7}" type="parTrans" cxnId="{9CB26E06-52A5-4B11-B9A7-08810C5C6BCB}">
      <dgm:prSet/>
      <dgm:spPr/>
      <dgm:t>
        <a:bodyPr/>
        <a:lstStyle/>
        <a:p>
          <a:endParaRPr lang="ru-RU" sz="2000"/>
        </a:p>
      </dgm:t>
    </dgm:pt>
    <dgm:pt modelId="{9797B2ED-961C-47ED-A2CF-6F628920225C}" type="sibTrans" cxnId="{9CB26E06-52A5-4B11-B9A7-08810C5C6BCB}">
      <dgm:prSet/>
      <dgm:spPr/>
      <dgm:t>
        <a:bodyPr/>
        <a:lstStyle/>
        <a:p>
          <a:endParaRPr lang="ru-RU" sz="2000"/>
        </a:p>
      </dgm:t>
    </dgm:pt>
    <dgm:pt modelId="{09DC6AF7-7A51-4E07-AC5A-3D0671DFDABB}">
      <dgm:prSet phldrT="[Текст]" custT="1"/>
      <dgm:spPr/>
      <dgm:t>
        <a:bodyPr/>
        <a:lstStyle/>
        <a:p>
          <a:r>
            <a:rPr lang="uk-UA" sz="2000" dirty="0" smtClean="0"/>
            <a:t>Прийоми, які стимулюють дитину до власного оздоровлення через різні форми пізнавальної і рухової діяльності</a:t>
          </a:r>
          <a:endParaRPr lang="ru-RU" sz="2000" dirty="0"/>
        </a:p>
      </dgm:t>
    </dgm:pt>
    <dgm:pt modelId="{30A19BD7-2A14-4F7E-8D47-FEBAD8F8562F}" type="parTrans" cxnId="{467B53ED-8EF1-4085-975B-CF6F70E70A0A}">
      <dgm:prSet/>
      <dgm:spPr/>
      <dgm:t>
        <a:bodyPr/>
        <a:lstStyle/>
        <a:p>
          <a:endParaRPr lang="ru-RU" sz="2000"/>
        </a:p>
      </dgm:t>
    </dgm:pt>
    <dgm:pt modelId="{FFB56721-82FD-4DB8-B221-73CFA3BC3851}" type="sibTrans" cxnId="{467B53ED-8EF1-4085-975B-CF6F70E70A0A}">
      <dgm:prSet/>
      <dgm:spPr/>
      <dgm:t>
        <a:bodyPr/>
        <a:lstStyle/>
        <a:p>
          <a:endParaRPr lang="ru-RU" sz="2000"/>
        </a:p>
      </dgm:t>
    </dgm:pt>
    <dgm:pt modelId="{0659886D-B4A0-4138-A59F-A13F612EA121}">
      <dgm:prSet phldrT="[Текст]" custT="1"/>
      <dgm:spPr/>
      <dgm:t>
        <a:bodyPr/>
        <a:lstStyle/>
        <a:p>
          <a:endParaRPr lang="ru-RU" sz="2000"/>
        </a:p>
      </dgm:t>
    </dgm:pt>
    <dgm:pt modelId="{F963F179-A53F-4DD0-B485-6A166B19E4EF}" type="sibTrans" cxnId="{9719F4EC-E370-481E-9044-012B72868F35}">
      <dgm:prSet/>
      <dgm:spPr/>
      <dgm:t>
        <a:bodyPr/>
        <a:lstStyle/>
        <a:p>
          <a:endParaRPr lang="ru-RU" sz="2000"/>
        </a:p>
      </dgm:t>
    </dgm:pt>
    <dgm:pt modelId="{762EC37F-D684-4F75-AE60-B5DFD09B853D}" type="parTrans" cxnId="{9719F4EC-E370-481E-9044-012B72868F35}">
      <dgm:prSet/>
      <dgm:spPr/>
      <dgm:t>
        <a:bodyPr/>
        <a:lstStyle/>
        <a:p>
          <a:endParaRPr lang="ru-RU" sz="2000"/>
        </a:p>
      </dgm:t>
    </dgm:pt>
    <dgm:pt modelId="{63E5E9E8-5E20-4DCA-987C-CB61B796FCFD}">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uk-UA" sz="2000" dirty="0" smtClean="0"/>
            <a:t>Заняття, бесіди, ігрові вправи для формування у дітей розуміння цінності здорового способу життя</a:t>
          </a:r>
          <a:endParaRPr lang="ru-RU" sz="2000" dirty="0" smtClean="0"/>
        </a:p>
        <a:p>
          <a:pPr marL="114300" indent="0" defTabSz="666750">
            <a:lnSpc>
              <a:spcPct val="90000"/>
            </a:lnSpc>
            <a:spcBef>
              <a:spcPct val="0"/>
            </a:spcBef>
            <a:spcAft>
              <a:spcPct val="15000"/>
            </a:spcAft>
            <a:buNone/>
          </a:pPr>
          <a:endParaRPr lang="ru-RU" sz="2000" dirty="0"/>
        </a:p>
      </dgm:t>
    </dgm:pt>
    <dgm:pt modelId="{E4AFBFCA-9DCD-4DED-BC25-9188FC00878F}" type="parTrans" cxnId="{647EE694-E607-4AB0-9B90-B0528622EBF4}">
      <dgm:prSet/>
      <dgm:spPr/>
      <dgm:t>
        <a:bodyPr/>
        <a:lstStyle/>
        <a:p>
          <a:endParaRPr lang="ru-RU" sz="2000"/>
        </a:p>
      </dgm:t>
    </dgm:pt>
    <dgm:pt modelId="{BD228EA4-FAF7-4906-B24F-442BA412E42A}" type="sibTrans" cxnId="{647EE694-E607-4AB0-9B90-B0528622EBF4}">
      <dgm:prSet/>
      <dgm:spPr/>
      <dgm:t>
        <a:bodyPr/>
        <a:lstStyle/>
        <a:p>
          <a:endParaRPr lang="ru-RU" sz="2000"/>
        </a:p>
      </dgm:t>
    </dgm:pt>
    <dgm:pt modelId="{6DD7DB0C-9971-4E1B-B96C-45E24362F166}" type="pres">
      <dgm:prSet presAssocID="{BF3466BB-5F1A-4748-92A2-971617D7CA55}" presName="linearFlow" presStyleCnt="0">
        <dgm:presLayoutVars>
          <dgm:dir/>
          <dgm:animLvl val="lvl"/>
          <dgm:resizeHandles val="exact"/>
        </dgm:presLayoutVars>
      </dgm:prSet>
      <dgm:spPr/>
      <dgm:t>
        <a:bodyPr/>
        <a:lstStyle/>
        <a:p>
          <a:endParaRPr lang="ru-RU"/>
        </a:p>
      </dgm:t>
    </dgm:pt>
    <dgm:pt modelId="{548C9701-202D-489A-9E36-7CCA05F7FF17}" type="pres">
      <dgm:prSet presAssocID="{E9C8805E-130D-4309-8FEB-553F8D3FBA31}" presName="composite" presStyleCnt="0"/>
      <dgm:spPr/>
    </dgm:pt>
    <dgm:pt modelId="{2D03AA0D-0FE6-4906-8C8F-12D863DD5F09}" type="pres">
      <dgm:prSet presAssocID="{E9C8805E-130D-4309-8FEB-553F8D3FBA31}" presName="parentText" presStyleLbl="alignNode1" presStyleIdx="0" presStyleCnt="4">
        <dgm:presLayoutVars>
          <dgm:chMax val="1"/>
          <dgm:bulletEnabled val="1"/>
        </dgm:presLayoutVars>
      </dgm:prSet>
      <dgm:spPr/>
      <dgm:t>
        <a:bodyPr/>
        <a:lstStyle/>
        <a:p>
          <a:endParaRPr lang="ru-RU"/>
        </a:p>
      </dgm:t>
    </dgm:pt>
    <dgm:pt modelId="{1C879C63-B6D2-4864-AD27-C44DD1E8759A}" type="pres">
      <dgm:prSet presAssocID="{E9C8805E-130D-4309-8FEB-553F8D3FBA31}" presName="descendantText" presStyleLbl="alignAcc1" presStyleIdx="0" presStyleCnt="4">
        <dgm:presLayoutVars>
          <dgm:bulletEnabled val="1"/>
        </dgm:presLayoutVars>
      </dgm:prSet>
      <dgm:spPr/>
      <dgm:t>
        <a:bodyPr/>
        <a:lstStyle/>
        <a:p>
          <a:endParaRPr lang="ru-RU"/>
        </a:p>
      </dgm:t>
    </dgm:pt>
    <dgm:pt modelId="{C9BCD230-F6E5-4E38-B2D9-9A9028C2A24D}" type="pres">
      <dgm:prSet presAssocID="{DDD108D6-00AA-4614-9999-62C32F80909D}" presName="sp" presStyleCnt="0"/>
      <dgm:spPr/>
    </dgm:pt>
    <dgm:pt modelId="{C3FBBBB1-ECEF-4CFE-BCA9-E87FD29C8DFE}" type="pres">
      <dgm:prSet presAssocID="{0659886D-B4A0-4138-A59F-A13F612EA121}" presName="composite" presStyleCnt="0"/>
      <dgm:spPr/>
    </dgm:pt>
    <dgm:pt modelId="{96A9A90D-59DF-4D4E-BAA6-17C91CC333CE}" type="pres">
      <dgm:prSet presAssocID="{0659886D-B4A0-4138-A59F-A13F612EA121}" presName="parentText" presStyleLbl="alignNode1" presStyleIdx="1" presStyleCnt="4">
        <dgm:presLayoutVars>
          <dgm:chMax val="1"/>
          <dgm:bulletEnabled val="1"/>
        </dgm:presLayoutVars>
      </dgm:prSet>
      <dgm:spPr/>
      <dgm:t>
        <a:bodyPr/>
        <a:lstStyle/>
        <a:p>
          <a:endParaRPr lang="ru-RU"/>
        </a:p>
      </dgm:t>
    </dgm:pt>
    <dgm:pt modelId="{A2A3E5ED-6356-41B3-A27E-B1F5B03778EE}" type="pres">
      <dgm:prSet presAssocID="{0659886D-B4A0-4138-A59F-A13F612EA121}" presName="descendantText" presStyleLbl="alignAcc1" presStyleIdx="1" presStyleCnt="4">
        <dgm:presLayoutVars>
          <dgm:bulletEnabled val="1"/>
        </dgm:presLayoutVars>
      </dgm:prSet>
      <dgm:spPr/>
      <dgm:t>
        <a:bodyPr/>
        <a:lstStyle/>
        <a:p>
          <a:endParaRPr lang="ru-RU"/>
        </a:p>
      </dgm:t>
    </dgm:pt>
    <dgm:pt modelId="{7AE3AF93-B71A-4BA3-B485-C8ED7B50D031}" type="pres">
      <dgm:prSet presAssocID="{F963F179-A53F-4DD0-B485-6A166B19E4EF}" presName="sp" presStyleCnt="0"/>
      <dgm:spPr/>
    </dgm:pt>
    <dgm:pt modelId="{261E52F4-A458-4712-B600-96DE3D8A9678}" type="pres">
      <dgm:prSet presAssocID="{009A2C5C-B1FA-4C85-9B69-1A09511B188B}" presName="composite" presStyleCnt="0"/>
      <dgm:spPr/>
    </dgm:pt>
    <dgm:pt modelId="{3F2476DF-3503-43EA-86CA-DCCE4C2546D8}" type="pres">
      <dgm:prSet presAssocID="{009A2C5C-B1FA-4C85-9B69-1A09511B188B}" presName="parentText" presStyleLbl="alignNode1" presStyleIdx="2" presStyleCnt="4">
        <dgm:presLayoutVars>
          <dgm:chMax val="1"/>
          <dgm:bulletEnabled val="1"/>
        </dgm:presLayoutVars>
      </dgm:prSet>
      <dgm:spPr/>
      <dgm:t>
        <a:bodyPr/>
        <a:lstStyle/>
        <a:p>
          <a:endParaRPr lang="ru-RU"/>
        </a:p>
      </dgm:t>
    </dgm:pt>
    <dgm:pt modelId="{3DB202BA-041D-4B5F-9737-2ADF4C933D06}" type="pres">
      <dgm:prSet presAssocID="{009A2C5C-B1FA-4C85-9B69-1A09511B188B}" presName="descendantText" presStyleLbl="alignAcc1" presStyleIdx="2" presStyleCnt="4">
        <dgm:presLayoutVars>
          <dgm:bulletEnabled val="1"/>
        </dgm:presLayoutVars>
      </dgm:prSet>
      <dgm:spPr/>
      <dgm:t>
        <a:bodyPr/>
        <a:lstStyle/>
        <a:p>
          <a:endParaRPr lang="ru-RU"/>
        </a:p>
      </dgm:t>
    </dgm:pt>
    <dgm:pt modelId="{C26269C9-4C02-4931-B5B4-953AF2895E06}" type="pres">
      <dgm:prSet presAssocID="{F282180C-549C-465A-A41F-F6C65B0EBF4E}" presName="sp" presStyleCnt="0"/>
      <dgm:spPr/>
    </dgm:pt>
    <dgm:pt modelId="{C521B321-2437-4EDC-AF8D-FA2E445EAF0F}" type="pres">
      <dgm:prSet presAssocID="{B410C1AC-7844-4CB2-A4B4-82F491A75BEC}" presName="composite" presStyleCnt="0"/>
      <dgm:spPr/>
    </dgm:pt>
    <dgm:pt modelId="{1EF53EA7-73F4-4E75-AE1F-CBF5FFB928A8}" type="pres">
      <dgm:prSet presAssocID="{B410C1AC-7844-4CB2-A4B4-82F491A75BEC}" presName="parentText" presStyleLbl="alignNode1" presStyleIdx="3" presStyleCnt="4">
        <dgm:presLayoutVars>
          <dgm:chMax val="1"/>
          <dgm:bulletEnabled val="1"/>
        </dgm:presLayoutVars>
      </dgm:prSet>
      <dgm:spPr/>
      <dgm:t>
        <a:bodyPr/>
        <a:lstStyle/>
        <a:p>
          <a:endParaRPr lang="ru-RU"/>
        </a:p>
      </dgm:t>
    </dgm:pt>
    <dgm:pt modelId="{946366AD-680E-4838-A81D-490BD4F03D7D}" type="pres">
      <dgm:prSet presAssocID="{B410C1AC-7844-4CB2-A4B4-82F491A75BEC}" presName="descendantText" presStyleLbl="alignAcc1" presStyleIdx="3" presStyleCnt="4">
        <dgm:presLayoutVars>
          <dgm:bulletEnabled val="1"/>
        </dgm:presLayoutVars>
      </dgm:prSet>
      <dgm:spPr/>
      <dgm:t>
        <a:bodyPr/>
        <a:lstStyle/>
        <a:p>
          <a:endParaRPr lang="ru-RU"/>
        </a:p>
      </dgm:t>
    </dgm:pt>
  </dgm:ptLst>
  <dgm:cxnLst>
    <dgm:cxn modelId="{9CB26E06-52A5-4B11-B9A7-08810C5C6BCB}" srcId="{BF3466BB-5F1A-4748-92A2-971617D7CA55}" destId="{B410C1AC-7844-4CB2-A4B4-82F491A75BEC}" srcOrd="3" destOrd="0" parTransId="{F69F7DCF-CDC5-4E70-85EC-0DFDD012BCF7}" sibTransId="{9797B2ED-961C-47ED-A2CF-6F628920225C}"/>
    <dgm:cxn modelId="{F40129B3-2738-465A-B9F4-883D224A6ED2}" type="presOf" srcId="{B410C1AC-7844-4CB2-A4B4-82F491A75BEC}" destId="{1EF53EA7-73F4-4E75-AE1F-CBF5FFB928A8}" srcOrd="0" destOrd="0" presId="urn:microsoft.com/office/officeart/2005/8/layout/chevron2"/>
    <dgm:cxn modelId="{647EE694-E607-4AB0-9B90-B0528622EBF4}" srcId="{E9C8805E-130D-4309-8FEB-553F8D3FBA31}" destId="{63E5E9E8-5E20-4DCA-987C-CB61B796FCFD}" srcOrd="0" destOrd="0" parTransId="{E4AFBFCA-9DCD-4DED-BC25-9188FC00878F}" sibTransId="{BD228EA4-FAF7-4906-B24F-442BA412E42A}"/>
    <dgm:cxn modelId="{76AB8AB0-DA71-43EA-A2DB-D9E0AEA39603}" srcId="{009A2C5C-B1FA-4C85-9B69-1A09511B188B}" destId="{CC57B9B6-BCAB-4F55-AD2D-7108ADE03E97}" srcOrd="0" destOrd="0" parTransId="{FB623134-620B-4C0B-83FA-A1AB77067BED}" sibTransId="{D7EFE790-7390-4E05-B3B7-8C56793081A3}"/>
    <dgm:cxn modelId="{027DA799-CB11-4C84-9380-FA491235848E}" srcId="{BF3466BB-5F1A-4748-92A2-971617D7CA55}" destId="{009A2C5C-B1FA-4C85-9B69-1A09511B188B}" srcOrd="2" destOrd="0" parTransId="{C33422B8-5037-41EA-A179-D73D1D080A60}" sibTransId="{F282180C-549C-465A-A41F-F6C65B0EBF4E}"/>
    <dgm:cxn modelId="{557516AE-55E3-40FD-B7E4-EA27B040E237}" type="presOf" srcId="{E9C8805E-130D-4309-8FEB-553F8D3FBA31}" destId="{2D03AA0D-0FE6-4906-8C8F-12D863DD5F09}" srcOrd="0" destOrd="0" presId="urn:microsoft.com/office/officeart/2005/8/layout/chevron2"/>
    <dgm:cxn modelId="{34C1C3BB-D693-4326-80F2-11AE891668E0}" type="presOf" srcId="{009A2C5C-B1FA-4C85-9B69-1A09511B188B}" destId="{3F2476DF-3503-43EA-86CA-DCCE4C2546D8}" srcOrd="0" destOrd="0" presId="urn:microsoft.com/office/officeart/2005/8/layout/chevron2"/>
    <dgm:cxn modelId="{9719F4EC-E370-481E-9044-012B72868F35}" srcId="{BF3466BB-5F1A-4748-92A2-971617D7CA55}" destId="{0659886D-B4A0-4138-A59F-A13F612EA121}" srcOrd="1" destOrd="0" parTransId="{762EC37F-D684-4F75-AE60-B5DFD09B853D}" sibTransId="{F963F179-A53F-4DD0-B485-6A166B19E4EF}"/>
    <dgm:cxn modelId="{4EA7D98F-9F39-413A-B3CB-DA213DB49682}" type="presOf" srcId="{63E5E9E8-5E20-4DCA-987C-CB61B796FCFD}" destId="{1C879C63-B6D2-4864-AD27-C44DD1E8759A}" srcOrd="0" destOrd="0" presId="urn:microsoft.com/office/officeart/2005/8/layout/chevron2"/>
    <dgm:cxn modelId="{467B53ED-8EF1-4085-975B-CF6F70E70A0A}" srcId="{B410C1AC-7844-4CB2-A4B4-82F491A75BEC}" destId="{09DC6AF7-7A51-4E07-AC5A-3D0671DFDABB}" srcOrd="0" destOrd="0" parTransId="{30A19BD7-2A14-4F7E-8D47-FEBAD8F8562F}" sibTransId="{FFB56721-82FD-4DB8-B221-73CFA3BC3851}"/>
    <dgm:cxn modelId="{3D0715B2-B7AE-4B58-85D0-BCE6672DFB32}" type="presOf" srcId="{D2216EA8-C0A7-406C-9918-B65BEADABDB0}" destId="{A2A3E5ED-6356-41B3-A27E-B1F5B03778EE}" srcOrd="0" destOrd="0" presId="urn:microsoft.com/office/officeart/2005/8/layout/chevron2"/>
    <dgm:cxn modelId="{1E11B3BB-7F4B-4E8F-BD75-717674C58194}" type="presOf" srcId="{CC57B9B6-BCAB-4F55-AD2D-7108ADE03E97}" destId="{3DB202BA-041D-4B5F-9737-2ADF4C933D06}" srcOrd="0" destOrd="0" presId="urn:microsoft.com/office/officeart/2005/8/layout/chevron2"/>
    <dgm:cxn modelId="{6EFDB041-2AC9-428F-A00A-1DAC112D84E0}" type="presOf" srcId="{09DC6AF7-7A51-4E07-AC5A-3D0671DFDABB}" destId="{946366AD-680E-4838-A81D-490BD4F03D7D}" srcOrd="0" destOrd="0" presId="urn:microsoft.com/office/officeart/2005/8/layout/chevron2"/>
    <dgm:cxn modelId="{F7E78B7B-3CB4-4C07-BDE2-C22452CF8C60}" srcId="{BF3466BB-5F1A-4748-92A2-971617D7CA55}" destId="{E9C8805E-130D-4309-8FEB-553F8D3FBA31}" srcOrd="0" destOrd="0" parTransId="{3BFC313B-33B9-46B9-8A43-4DA8BFC0D6C8}" sibTransId="{DDD108D6-00AA-4614-9999-62C32F80909D}"/>
    <dgm:cxn modelId="{D149E776-A222-453C-A856-70B1B4708D52}" type="presOf" srcId="{BF3466BB-5F1A-4748-92A2-971617D7CA55}" destId="{6DD7DB0C-9971-4E1B-B96C-45E24362F166}" srcOrd="0" destOrd="0" presId="urn:microsoft.com/office/officeart/2005/8/layout/chevron2"/>
    <dgm:cxn modelId="{99819105-56A8-4D2E-8D84-0D27CFE71779}" srcId="{0659886D-B4A0-4138-A59F-A13F612EA121}" destId="{D2216EA8-C0A7-406C-9918-B65BEADABDB0}" srcOrd="0" destOrd="0" parTransId="{AA412559-F428-488C-B871-A33625CCAC96}" sibTransId="{7F76BCB7-3035-4764-A7C5-666A7DFBE77B}"/>
    <dgm:cxn modelId="{A081B3D5-AF3D-40DD-B74E-C4966C16642A}" type="presOf" srcId="{0659886D-B4A0-4138-A59F-A13F612EA121}" destId="{96A9A90D-59DF-4D4E-BAA6-17C91CC333CE}" srcOrd="0" destOrd="0" presId="urn:microsoft.com/office/officeart/2005/8/layout/chevron2"/>
    <dgm:cxn modelId="{7FAAFB58-CC42-41FD-BA27-C51C333392CE}" type="presParOf" srcId="{6DD7DB0C-9971-4E1B-B96C-45E24362F166}" destId="{548C9701-202D-489A-9E36-7CCA05F7FF17}" srcOrd="0" destOrd="0" presId="urn:microsoft.com/office/officeart/2005/8/layout/chevron2"/>
    <dgm:cxn modelId="{3FC2DA05-C44A-4012-9402-4A265B54D0B3}" type="presParOf" srcId="{548C9701-202D-489A-9E36-7CCA05F7FF17}" destId="{2D03AA0D-0FE6-4906-8C8F-12D863DD5F09}" srcOrd="0" destOrd="0" presId="urn:microsoft.com/office/officeart/2005/8/layout/chevron2"/>
    <dgm:cxn modelId="{E23571F4-B427-4A1B-9581-E95C02092E02}" type="presParOf" srcId="{548C9701-202D-489A-9E36-7CCA05F7FF17}" destId="{1C879C63-B6D2-4864-AD27-C44DD1E8759A}" srcOrd="1" destOrd="0" presId="urn:microsoft.com/office/officeart/2005/8/layout/chevron2"/>
    <dgm:cxn modelId="{F0D89512-E83C-489B-A062-6AA46A7143C2}" type="presParOf" srcId="{6DD7DB0C-9971-4E1B-B96C-45E24362F166}" destId="{C9BCD230-F6E5-4E38-B2D9-9A9028C2A24D}" srcOrd="1" destOrd="0" presId="urn:microsoft.com/office/officeart/2005/8/layout/chevron2"/>
    <dgm:cxn modelId="{37075F87-D28F-4C7B-8539-7803945407AB}" type="presParOf" srcId="{6DD7DB0C-9971-4E1B-B96C-45E24362F166}" destId="{C3FBBBB1-ECEF-4CFE-BCA9-E87FD29C8DFE}" srcOrd="2" destOrd="0" presId="urn:microsoft.com/office/officeart/2005/8/layout/chevron2"/>
    <dgm:cxn modelId="{DE3CF5DE-45AD-4CB4-B136-DEA7045F1BB3}" type="presParOf" srcId="{C3FBBBB1-ECEF-4CFE-BCA9-E87FD29C8DFE}" destId="{96A9A90D-59DF-4D4E-BAA6-17C91CC333CE}" srcOrd="0" destOrd="0" presId="urn:microsoft.com/office/officeart/2005/8/layout/chevron2"/>
    <dgm:cxn modelId="{35F65516-0482-44F8-9436-02F169E0F46D}" type="presParOf" srcId="{C3FBBBB1-ECEF-4CFE-BCA9-E87FD29C8DFE}" destId="{A2A3E5ED-6356-41B3-A27E-B1F5B03778EE}" srcOrd="1" destOrd="0" presId="urn:microsoft.com/office/officeart/2005/8/layout/chevron2"/>
    <dgm:cxn modelId="{BB7DE368-584B-4825-9A9A-8279F3CF8197}" type="presParOf" srcId="{6DD7DB0C-9971-4E1B-B96C-45E24362F166}" destId="{7AE3AF93-B71A-4BA3-B485-C8ED7B50D031}" srcOrd="3" destOrd="0" presId="urn:microsoft.com/office/officeart/2005/8/layout/chevron2"/>
    <dgm:cxn modelId="{B43D6813-9B99-45AE-91B9-2F98EBCEDA31}" type="presParOf" srcId="{6DD7DB0C-9971-4E1B-B96C-45E24362F166}" destId="{261E52F4-A458-4712-B600-96DE3D8A9678}" srcOrd="4" destOrd="0" presId="urn:microsoft.com/office/officeart/2005/8/layout/chevron2"/>
    <dgm:cxn modelId="{B7033CBB-8DDC-4832-8687-2FC4498E84F8}" type="presParOf" srcId="{261E52F4-A458-4712-B600-96DE3D8A9678}" destId="{3F2476DF-3503-43EA-86CA-DCCE4C2546D8}" srcOrd="0" destOrd="0" presId="urn:microsoft.com/office/officeart/2005/8/layout/chevron2"/>
    <dgm:cxn modelId="{60C22974-DA0E-4389-88E0-267136BD41EE}" type="presParOf" srcId="{261E52F4-A458-4712-B600-96DE3D8A9678}" destId="{3DB202BA-041D-4B5F-9737-2ADF4C933D06}" srcOrd="1" destOrd="0" presId="urn:microsoft.com/office/officeart/2005/8/layout/chevron2"/>
    <dgm:cxn modelId="{95B76B16-4C38-4206-AFC5-9AA722102528}" type="presParOf" srcId="{6DD7DB0C-9971-4E1B-B96C-45E24362F166}" destId="{C26269C9-4C02-4931-B5B4-953AF2895E06}" srcOrd="5" destOrd="0" presId="urn:microsoft.com/office/officeart/2005/8/layout/chevron2"/>
    <dgm:cxn modelId="{753A6079-5894-46EC-B76D-82DA9107BBA2}" type="presParOf" srcId="{6DD7DB0C-9971-4E1B-B96C-45E24362F166}" destId="{C521B321-2437-4EDC-AF8D-FA2E445EAF0F}" srcOrd="6" destOrd="0" presId="urn:microsoft.com/office/officeart/2005/8/layout/chevron2"/>
    <dgm:cxn modelId="{76CD1143-8894-4D4F-9A49-489DD70E6DF5}" type="presParOf" srcId="{C521B321-2437-4EDC-AF8D-FA2E445EAF0F}" destId="{1EF53EA7-73F4-4E75-AE1F-CBF5FFB928A8}" srcOrd="0" destOrd="0" presId="urn:microsoft.com/office/officeart/2005/8/layout/chevron2"/>
    <dgm:cxn modelId="{0CC9451E-8123-464A-B7AF-D13C2931BA40}" type="presParOf" srcId="{C521B321-2437-4EDC-AF8D-FA2E445EAF0F}" destId="{946366AD-680E-4838-A81D-490BD4F03D7D}"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03AA0D-0FE6-4906-8C8F-12D863DD5F09}">
      <dsp:nvSpPr>
        <dsp:cNvPr id="0" name=""/>
        <dsp:cNvSpPr/>
      </dsp:nvSpPr>
      <dsp:spPr>
        <a:xfrm rot="5400000">
          <a:off x="-210804" y="217402"/>
          <a:ext cx="1405362" cy="983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a:p>
      </dsp:txBody>
      <dsp:txXfrm rot="5400000">
        <a:off x="-210804" y="217402"/>
        <a:ext cx="1405362" cy="983753"/>
      </dsp:txXfrm>
    </dsp:sp>
    <dsp:sp modelId="{1C879C63-B6D2-4864-AD27-C44DD1E8759A}">
      <dsp:nvSpPr>
        <dsp:cNvPr id="0" name=""/>
        <dsp:cNvSpPr/>
      </dsp:nvSpPr>
      <dsp:spPr>
        <a:xfrm rot="5400000">
          <a:off x="4031578" y="-3041226"/>
          <a:ext cx="913485" cy="700913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uk-UA" sz="2000" kern="1200" dirty="0" smtClean="0"/>
            <a:t>Заняття, бесіди, ігрові вправи для формування у дітей розуміння цінності здорового способу життя</a:t>
          </a:r>
          <a:endParaRPr lang="ru-RU" sz="2000" kern="1200" dirty="0" smtClean="0"/>
        </a:p>
        <a:p>
          <a:pPr marL="114300" lvl="1" indent="0" algn="l" defTabSz="666750">
            <a:lnSpc>
              <a:spcPct val="90000"/>
            </a:lnSpc>
            <a:spcBef>
              <a:spcPct val="0"/>
            </a:spcBef>
            <a:spcAft>
              <a:spcPct val="15000"/>
            </a:spcAft>
            <a:buChar char="••"/>
          </a:pPr>
          <a:endParaRPr lang="ru-RU" sz="2000" kern="1200" dirty="0"/>
        </a:p>
      </dsp:txBody>
      <dsp:txXfrm rot="5400000">
        <a:off x="4031578" y="-3041226"/>
        <a:ext cx="913485" cy="7009134"/>
      </dsp:txXfrm>
    </dsp:sp>
    <dsp:sp modelId="{96A9A90D-59DF-4D4E-BAA6-17C91CC333CE}">
      <dsp:nvSpPr>
        <dsp:cNvPr id="0" name=""/>
        <dsp:cNvSpPr/>
      </dsp:nvSpPr>
      <dsp:spPr>
        <a:xfrm rot="5400000">
          <a:off x="-210804" y="1478000"/>
          <a:ext cx="1405362" cy="983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a:p>
      </dsp:txBody>
      <dsp:txXfrm rot="5400000">
        <a:off x="-210804" y="1478000"/>
        <a:ext cx="1405362" cy="983753"/>
      </dsp:txXfrm>
    </dsp:sp>
    <dsp:sp modelId="{A2A3E5ED-6356-41B3-A27E-B1F5B03778EE}">
      <dsp:nvSpPr>
        <dsp:cNvPr id="0" name=""/>
        <dsp:cNvSpPr/>
      </dsp:nvSpPr>
      <dsp:spPr>
        <a:xfrm rot="5400000">
          <a:off x="4031578" y="-1780628"/>
          <a:ext cx="913485" cy="700913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uk-UA" sz="2000" kern="1200" dirty="0" smtClean="0"/>
            <a:t>Прийоми виконання </a:t>
          </a:r>
          <a:r>
            <a:rPr lang="uk-UA" sz="2000" kern="1200" dirty="0" err="1" smtClean="0"/>
            <a:t>загальнорозвивальних</a:t>
          </a:r>
          <a:r>
            <a:rPr lang="uk-UA" sz="2000" kern="1200" dirty="0" smtClean="0"/>
            <a:t> вправ, самомасажу, гімнастики для очей, дихальних вправ, </a:t>
          </a:r>
          <a:r>
            <a:rPr lang="uk-UA" sz="2000" kern="1200" dirty="0" err="1" smtClean="0"/>
            <a:t>загартовувальних</a:t>
          </a:r>
          <a:r>
            <a:rPr lang="uk-UA" sz="2000" kern="1200" dirty="0" smtClean="0"/>
            <a:t> процедур</a:t>
          </a:r>
          <a:endParaRPr lang="ru-RU" sz="2000" kern="1200" dirty="0" smtClean="0"/>
        </a:p>
        <a:p>
          <a:pPr marL="114300" lvl="1" indent="0" algn="l" defTabSz="622300">
            <a:lnSpc>
              <a:spcPct val="90000"/>
            </a:lnSpc>
            <a:spcBef>
              <a:spcPct val="0"/>
            </a:spcBef>
            <a:spcAft>
              <a:spcPct val="15000"/>
            </a:spcAft>
            <a:buChar char="••"/>
          </a:pPr>
          <a:endParaRPr lang="ru-RU" sz="2000" kern="1200" dirty="0"/>
        </a:p>
      </dsp:txBody>
      <dsp:txXfrm rot="5400000">
        <a:off x="4031578" y="-1780628"/>
        <a:ext cx="913485" cy="7009134"/>
      </dsp:txXfrm>
    </dsp:sp>
    <dsp:sp modelId="{3F2476DF-3503-43EA-86CA-DCCE4C2546D8}">
      <dsp:nvSpPr>
        <dsp:cNvPr id="0" name=""/>
        <dsp:cNvSpPr/>
      </dsp:nvSpPr>
      <dsp:spPr>
        <a:xfrm rot="5400000">
          <a:off x="-210804" y="2738598"/>
          <a:ext cx="1405362" cy="983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dirty="0"/>
        </a:p>
      </dsp:txBody>
      <dsp:txXfrm rot="5400000">
        <a:off x="-210804" y="2738598"/>
        <a:ext cx="1405362" cy="983753"/>
      </dsp:txXfrm>
    </dsp:sp>
    <dsp:sp modelId="{3DB202BA-041D-4B5F-9737-2ADF4C933D06}">
      <dsp:nvSpPr>
        <dsp:cNvPr id="0" name=""/>
        <dsp:cNvSpPr/>
      </dsp:nvSpPr>
      <dsp:spPr>
        <a:xfrm rot="5400000">
          <a:off x="4031578" y="-520030"/>
          <a:ext cx="913485" cy="700913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uk-UA" sz="2000" kern="1200" dirty="0" smtClean="0"/>
            <a:t>Рухливі ігри, з елементами спорту й акробатики, ритмічна гімнастика, заняття з фізичної культури спрямовані на формування уявлень про різноманіття фізичних вправ</a:t>
          </a:r>
          <a:endParaRPr lang="ru-RU" sz="2000" kern="1200" dirty="0" smtClean="0"/>
        </a:p>
        <a:p>
          <a:pPr marL="114300" lvl="1" indent="0" algn="l" defTabSz="622300">
            <a:lnSpc>
              <a:spcPct val="90000"/>
            </a:lnSpc>
            <a:spcBef>
              <a:spcPct val="0"/>
            </a:spcBef>
            <a:spcAft>
              <a:spcPct val="15000"/>
            </a:spcAft>
            <a:buChar char="••"/>
          </a:pPr>
          <a:endParaRPr lang="ru-RU" sz="2000" kern="1200" dirty="0"/>
        </a:p>
      </dsp:txBody>
      <dsp:txXfrm rot="5400000">
        <a:off x="4031578" y="-520030"/>
        <a:ext cx="913485" cy="7009134"/>
      </dsp:txXfrm>
    </dsp:sp>
    <dsp:sp modelId="{1EF53EA7-73F4-4E75-AE1F-CBF5FFB928A8}">
      <dsp:nvSpPr>
        <dsp:cNvPr id="0" name=""/>
        <dsp:cNvSpPr/>
      </dsp:nvSpPr>
      <dsp:spPr>
        <a:xfrm rot="5400000">
          <a:off x="-210804" y="3999196"/>
          <a:ext cx="1405362" cy="983753"/>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endParaRPr lang="ru-RU" sz="2000" kern="1200"/>
        </a:p>
      </dsp:txBody>
      <dsp:txXfrm rot="5400000">
        <a:off x="-210804" y="3999196"/>
        <a:ext cx="1405362" cy="983753"/>
      </dsp:txXfrm>
    </dsp:sp>
    <dsp:sp modelId="{946366AD-680E-4838-A81D-490BD4F03D7D}">
      <dsp:nvSpPr>
        <dsp:cNvPr id="0" name=""/>
        <dsp:cNvSpPr/>
      </dsp:nvSpPr>
      <dsp:spPr>
        <a:xfrm rot="5400000">
          <a:off x="4031578" y="740567"/>
          <a:ext cx="913485" cy="7009134"/>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smtClean="0"/>
            <a:t>Прийоми, які стимулюють дитину до власного оздоровлення через різні форми пізнавальної і рухової діяльності</a:t>
          </a:r>
          <a:endParaRPr lang="ru-RU" sz="2000" kern="1200" dirty="0"/>
        </a:p>
      </dsp:txBody>
      <dsp:txXfrm rot="5400000">
        <a:off x="4031578" y="740567"/>
        <a:ext cx="913485" cy="7009134"/>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689B3-C64E-459C-81A6-B3091F32478E}" type="datetimeFigureOut">
              <a:rPr lang="ru-RU" smtClean="0"/>
              <a:pPr/>
              <a:t>17.02.2014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47D0DB-0BAC-40AD-9A81-6E968F066588}"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44467A3D-C782-4BA7-89B2-ED1C4C524938}" type="slidenum">
              <a:rPr lang="ru-RU" sz="1200"/>
              <a:pPr algn="r"/>
              <a:t>2</a:t>
            </a:fld>
            <a:endParaRPr lang="ru-RU"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658AF778-BA82-4700-840A-BAD1DCD850EB}" type="slidenum">
              <a:rPr lang="ru-RU" sz="1200"/>
              <a:pPr algn="r"/>
              <a:t>12</a:t>
            </a:fld>
            <a:endParaRPr lang="ru-RU" sz="120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658AF778-BA82-4700-840A-BAD1DCD850EB}" type="slidenum">
              <a:rPr lang="ru-RU" sz="1200"/>
              <a:pPr algn="r"/>
              <a:t>13</a:t>
            </a:fld>
            <a:endParaRPr lang="ru-RU" sz="120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658AF778-BA82-4700-840A-BAD1DCD850EB}" type="slidenum">
              <a:rPr lang="ru-RU" sz="1200"/>
              <a:pPr algn="r"/>
              <a:t>14</a:t>
            </a:fld>
            <a:endParaRPr lang="ru-RU" sz="120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11861498-B022-406C-9393-0CA1E1F8D188}" type="slidenum">
              <a:rPr lang="ru-RU" sz="1200"/>
              <a:pPr algn="r"/>
              <a:t>3</a:t>
            </a:fld>
            <a:endParaRPr lang="ru-RU"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5114D69C-9E87-4C01-8F4E-1FE5DA5AD5A4}" type="slidenum">
              <a:rPr lang="ru-RU" sz="1200"/>
              <a:pPr algn="r"/>
              <a:t>4</a:t>
            </a:fld>
            <a:endParaRPr lang="ru-RU"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44467A3D-C782-4BA7-89B2-ED1C4C524938}" type="slidenum">
              <a:rPr lang="ru-RU" sz="1200"/>
              <a:pPr algn="r"/>
              <a:t>5</a:t>
            </a:fld>
            <a:endParaRPr lang="ru-RU" sz="120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11861498-B022-406C-9393-0CA1E1F8D188}" type="slidenum">
              <a:rPr lang="ru-RU" sz="1200"/>
              <a:pPr algn="r"/>
              <a:t>6</a:t>
            </a:fld>
            <a:endParaRPr lang="ru-RU"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11861498-B022-406C-9393-0CA1E1F8D188}" type="slidenum">
              <a:rPr lang="ru-RU" sz="1200"/>
              <a:pPr algn="r"/>
              <a:t>7</a:t>
            </a:fld>
            <a:endParaRPr lang="ru-RU"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11861498-B022-406C-9393-0CA1E1F8D188}" type="slidenum">
              <a:rPr lang="ru-RU" sz="1200"/>
              <a:pPr algn="r"/>
              <a:t>9</a:t>
            </a:fld>
            <a:endParaRPr lang="ru-RU" sz="120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5114D69C-9E87-4C01-8F4E-1FE5DA5AD5A4}" type="slidenum">
              <a:rPr lang="ru-RU" sz="1200"/>
              <a:pPr algn="r"/>
              <a:t>10</a:t>
            </a:fld>
            <a:endParaRPr lang="ru-RU"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txBox="1">
            <a:spLocks noGrp="1" noChangeArrowheads="1"/>
          </p:cNvSpPr>
          <p:nvPr/>
        </p:nvSpPr>
        <p:spPr bwMode="auto">
          <a:xfrm>
            <a:off x="3884613" y="8685081"/>
            <a:ext cx="2971800" cy="457424"/>
          </a:xfrm>
          <a:prstGeom prst="rect">
            <a:avLst/>
          </a:prstGeom>
          <a:noFill/>
          <a:ln w="9525">
            <a:noFill/>
            <a:miter lim="800000"/>
            <a:headEnd/>
            <a:tailEnd/>
          </a:ln>
        </p:spPr>
        <p:txBody>
          <a:bodyPr anchor="b"/>
          <a:lstStyle/>
          <a:p>
            <a:pPr algn="r"/>
            <a:fld id="{5114D69C-9E87-4C01-8F4E-1FE5DA5AD5A4}" type="slidenum">
              <a:rPr lang="ru-RU" sz="1200"/>
              <a:pPr algn="r"/>
              <a:t>11</a:t>
            </a:fld>
            <a:endParaRPr lang="ru-RU" sz="120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uk-U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90E72-0717-4D23-98B3-F816C739E59A}" type="datetimeFigureOut">
              <a:rPr lang="ru-RU" smtClean="0"/>
              <a:pPr/>
              <a:t>17.02.2014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EE6831-D6AD-4C36-AB60-368F9B07A76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90E72-0717-4D23-98B3-F816C739E59A}" type="datetimeFigureOut">
              <a:rPr lang="ru-RU" smtClean="0"/>
              <a:pPr/>
              <a:t>17.02.2014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E6831-D6AD-4C36-AB60-368F9B07A76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file:///F:\&#1041;&#1072;&#1083;&#1086;&#1075;%20&#1054;&#1082;&#1089;&#1072;&#1085;&#1072;\&#1045;&#1088;&#1072;&#1083;&#1072;&#1096;%20-%20&#1052;&#1091;&#1079;&#1099;&#1082;&#1072;%20&#1057;&#1095;&#1072;&#1089;&#1090;&#1100;&#1103;%20(audiopoisk.com).mp3" TargetMode="External"/><Relationship Id="rId6" Type="http://schemas.openxmlformats.org/officeDocument/2006/relationships/image" Target="../media/image3.png"/><Relationship Id="rId5" Type="http://schemas.openxmlformats.org/officeDocument/2006/relationships/image" Target="../media/image2.gif"/><Relationship Id="rId4" Type="http://schemas.openxmlformats.org/officeDocument/2006/relationships/hyperlink" Target="file:///C:\Documents%20and%20Settings\1\&#1052;&#1086;&#1080;%20&#1076;&#1086;&#1082;&#1091;&#1084;&#1077;&#1085;&#1090;&#1099;\&#1042;&#1089;&#1105;%20&#1076;&#1083;&#1103;%20&#1087;&#1088;&#1077;&#1079;&#1077;&#1085;&#1090;&#1072;&#1094;&#1080;&#1081;\&#1053;&#1086;&#1074;&#1086;&#1075;&#1086;&#1076;&#1055;&#1086;&#1079;&#1076;&#1088;&#1072;&#1074;&#1083;\04-Ennio%20Morricone-Le%20Vent,%20Le%20Cri.mp3.sfap0" TargetMode="Externa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6.pn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6.png"/><Relationship Id="rId7"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3.gif"/></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png"/><Relationship Id="rId7"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2.gif"/><Relationship Id="rId3" Type="http://schemas.openxmlformats.org/officeDocument/2006/relationships/hyperlink" Target="file:///C:\Documents%20and%20Settings\1\&#1052;&#1086;&#1080;%20&#1076;&#1086;&#1082;&#1091;&#1084;&#1077;&#1085;&#1090;&#1099;\&#1042;&#1089;&#1105;%20&#1076;&#1083;&#1103;%20&#1087;&#1088;&#1077;&#1079;&#1077;&#1085;&#1090;&#1072;&#1094;&#1080;&#1081;\&#1053;&#1086;&#1074;&#1086;&#1075;&#1086;&#1076;&#1055;&#1086;&#1079;&#1076;&#1088;&#1072;&#1074;&#1083;\04-Ennio%20Morricone-Le%20Vent,%20Le%20Cri.mp3.sfap0" TargetMode="External"/><Relationship Id="rId7" Type="http://schemas.openxmlformats.org/officeDocument/2006/relationships/hyperlink" Target="http://smiles.33b.ru/smile.42920.html" TargetMode="External"/><Relationship Id="rId12" Type="http://schemas.openxmlformats.org/officeDocument/2006/relationships/image" Target="../media/image31.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6.gif"/><Relationship Id="rId11" Type="http://schemas.openxmlformats.org/officeDocument/2006/relationships/image" Target="../media/image30.gif"/><Relationship Id="rId5" Type="http://schemas.openxmlformats.org/officeDocument/2006/relationships/hyperlink" Target="http://smiles.33b.ru/smile.42921.html" TargetMode="External"/><Relationship Id="rId10" Type="http://schemas.openxmlformats.org/officeDocument/2006/relationships/image" Target="../media/image29.gif"/><Relationship Id="rId4" Type="http://schemas.openxmlformats.org/officeDocument/2006/relationships/image" Target="../media/image2.gif"/><Relationship Id="rId9"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Портфоліо копия.jpg"/>
          <p:cNvPicPr>
            <a:picLocks noChangeAspect="1"/>
          </p:cNvPicPr>
          <p:nvPr/>
        </p:nvPicPr>
        <p:blipFill>
          <a:blip r:embed="rId3" cstate="print"/>
          <a:stretch>
            <a:fillRect/>
          </a:stretch>
        </p:blipFill>
        <p:spPr>
          <a:xfrm>
            <a:off x="0" y="0"/>
            <a:ext cx="9144000" cy="6858000"/>
          </a:xfrm>
          <a:prstGeom prst="rect">
            <a:avLst/>
          </a:prstGeom>
        </p:spPr>
      </p:pic>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dirty="0"/>
          </a:p>
        </p:txBody>
      </p:sp>
      <p:pic>
        <p:nvPicPr>
          <p:cNvPr id="5" name="Picture 7" descr="солнышко">
            <a:hlinkClick r:id="rId4" action="ppaction://program"/>
          </p:cNvPr>
          <p:cNvPicPr>
            <a:picLocks noChangeAspect="1" noChangeArrowheads="1" noCrop="1"/>
          </p:cNvPicPr>
          <p:nvPr/>
        </p:nvPicPr>
        <p:blipFill>
          <a:blip r:embed="rId5" cstate="print"/>
          <a:srcRect/>
          <a:stretch>
            <a:fillRect/>
          </a:stretch>
        </p:blipFill>
        <p:spPr bwMode="auto">
          <a:xfrm>
            <a:off x="1619672" y="116632"/>
            <a:ext cx="1512168" cy="1009913"/>
          </a:xfrm>
          <a:prstGeom prst="rect">
            <a:avLst/>
          </a:prstGeom>
          <a:noFill/>
        </p:spPr>
      </p:pic>
      <p:pic>
        <p:nvPicPr>
          <p:cNvPr id="7" name="Ералаш - Музыка Счастья (audiopoisk.com).mp3">
            <a:hlinkClick r:id="" action="ppaction://media"/>
          </p:cNvPr>
          <p:cNvPicPr>
            <a:picLocks noRot="1" noChangeAspect="1"/>
          </p:cNvPicPr>
          <p:nvPr>
            <a:audioFile r:link="rId1"/>
          </p:nvPr>
        </p:nvPicPr>
        <p:blipFill>
          <a:blip r:embed="rId6" cstate="print"/>
          <a:stretch>
            <a:fillRect/>
          </a:stretch>
        </p:blipFill>
        <p:spPr>
          <a:xfrm>
            <a:off x="-304800" y="655320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par>
                          <p:cTn id="8" fill="hold">
                            <p:stCondLst>
                              <p:cond delay="2000"/>
                            </p:stCondLst>
                            <p:childTnLst>
                              <p:par>
                                <p:cTn id="9" presetID="1" presetClass="entr" presetSubtype="0" fill="hold" nodeType="after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par>
                          <p:cTn id="11" fill="hold">
                            <p:stCondLst>
                              <p:cond delay="2500"/>
                            </p:stCondLst>
                            <p:childTnLst>
                              <p:par>
                                <p:cTn id="12" presetID="1" presetClass="mediacall" presetSubtype="0" fill="hold" nodeType="afterEffect">
                                  <p:stCondLst>
                                    <p:cond delay="0"/>
                                  </p:stCondLst>
                                  <p:childTnLst>
                                    <p:cmd type="call" cmd="playFrom(0.0)">
                                      <p:cBhvr>
                                        <p:cTn id="13"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5">
                <p:cTn id="14"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64" name="Rectangle 4"/>
          <p:cNvSpPr>
            <a:spLocks noChangeArrowheads="1"/>
          </p:cNvSpPr>
          <p:nvPr/>
        </p:nvSpPr>
        <p:spPr bwMode="auto">
          <a:xfrm>
            <a:off x="684335" y="260351"/>
            <a:ext cx="7990742" cy="396875"/>
          </a:xfrm>
          <a:prstGeom prst="rect">
            <a:avLst/>
          </a:prstGeom>
          <a:noFill/>
          <a:ln w="9525">
            <a:noFill/>
            <a:miter lim="800000"/>
            <a:headEnd/>
            <a:tailEnd/>
          </a:ln>
        </p:spPr>
        <p:txBody>
          <a:bodyPr>
            <a:spAutoFit/>
          </a:bodyPr>
          <a:lstStyle/>
          <a:p>
            <a:pPr algn="l"/>
            <a:endParaRPr lang="uk-UA" sz="2000" b="1">
              <a:solidFill>
                <a:srgbClr val="009900"/>
              </a:solidFill>
            </a:endParaRPr>
          </a:p>
        </p:txBody>
      </p:sp>
      <p:sp>
        <p:nvSpPr>
          <p:cNvPr id="40965" name="WordArt 5"/>
          <p:cNvSpPr>
            <a:spLocks noChangeArrowheads="1" noChangeShapeType="1" noTextEdit="1"/>
          </p:cNvSpPr>
          <p:nvPr/>
        </p:nvSpPr>
        <p:spPr bwMode="auto">
          <a:xfrm>
            <a:off x="2123728" y="404664"/>
            <a:ext cx="5184576" cy="792088"/>
          </a:xfrm>
          <a:prstGeom prst="rect">
            <a:avLst/>
          </a:prstGeom>
        </p:spPr>
        <p:txBody>
          <a:bodyPr wrap="none" fromWordArt="1">
            <a:prstTxWarp prst="textPlain">
              <a:avLst>
                <a:gd name="adj" fmla="val 50000"/>
              </a:avLst>
            </a:prstTxWarp>
          </a:bodyPr>
          <a:lstStyle/>
          <a:p>
            <a:pPr algn="ct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Освітні</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технології</a:t>
            </a:r>
            <a:endPar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graphicFrame>
        <p:nvGraphicFramePr>
          <p:cNvPr id="10" name="Схема 9"/>
          <p:cNvGraphicFramePr/>
          <p:nvPr/>
        </p:nvGraphicFramePr>
        <p:xfrm>
          <a:off x="611560" y="1397000"/>
          <a:ext cx="7992888" cy="52003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ppt_w</p:attrName>
                                        </p:attrNameLst>
                                      </p:cBhvr>
                                      <p:tavLst>
                                        <p:tav tm="0">
                                          <p:val>
                                            <p:fltVal val="0"/>
                                          </p:val>
                                        </p:tav>
                                        <p:tav tm="100000">
                                          <p:val>
                                            <p:strVal val="#ppt_w"/>
                                          </p:val>
                                        </p:tav>
                                      </p:tavLst>
                                    </p:anim>
                                    <p:anim calcmode="lin" valueType="num">
                                      <p:cBhvr>
                                        <p:cTn id="8" dur="500" fill="hold"/>
                                        <p:tgtEl>
                                          <p:spTgt spid="4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Graphic spid="10"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64" name="Rectangle 4"/>
          <p:cNvSpPr>
            <a:spLocks noChangeArrowheads="1"/>
          </p:cNvSpPr>
          <p:nvPr/>
        </p:nvSpPr>
        <p:spPr bwMode="auto">
          <a:xfrm>
            <a:off x="684335" y="260351"/>
            <a:ext cx="7990742" cy="396875"/>
          </a:xfrm>
          <a:prstGeom prst="rect">
            <a:avLst/>
          </a:prstGeom>
          <a:noFill/>
          <a:ln w="9525">
            <a:noFill/>
            <a:miter lim="800000"/>
            <a:headEnd/>
            <a:tailEnd/>
          </a:ln>
        </p:spPr>
        <p:txBody>
          <a:bodyPr>
            <a:spAutoFit/>
          </a:bodyPr>
          <a:lstStyle/>
          <a:p>
            <a:pPr algn="l"/>
            <a:endParaRPr lang="uk-UA" sz="2000" b="1">
              <a:solidFill>
                <a:srgbClr val="009900"/>
              </a:solidFill>
            </a:endParaRPr>
          </a:p>
        </p:txBody>
      </p:sp>
      <p:sp>
        <p:nvSpPr>
          <p:cNvPr id="40965" name="WordArt 5"/>
          <p:cNvSpPr>
            <a:spLocks noChangeArrowheads="1" noChangeShapeType="1" noTextEdit="1"/>
          </p:cNvSpPr>
          <p:nvPr/>
        </p:nvSpPr>
        <p:spPr bwMode="auto">
          <a:xfrm>
            <a:off x="1187624" y="188912"/>
            <a:ext cx="7200800" cy="1727919"/>
          </a:xfrm>
          <a:prstGeom prst="rect">
            <a:avLst/>
          </a:prstGeom>
        </p:spPr>
        <p:txBody>
          <a:bodyPr wrap="none" fromWordArt="1">
            <a:prstTxWarp prst="textPlain">
              <a:avLst>
                <a:gd name="adj" fmla="val 50000"/>
              </a:avLst>
            </a:prstTxWarp>
          </a:bodyPr>
          <a:lstStyle/>
          <a:p>
            <a:pPr algn="ct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Технології</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створення</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p>
          <a:p>
            <a:pPr algn="ct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здоров</a:t>
            </a:r>
            <a:r>
              <a:rPr lang="en-US"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a:t>
            </a:r>
            <a:r>
              <a:rPr lang="uk-UA"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язберігального</a:t>
            </a:r>
            <a:r>
              <a:rPr lang="uk-UA"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середовища</a:t>
            </a:r>
            <a:r>
              <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в ДНЗ</a:t>
            </a:r>
            <a:endPar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3074" name="Picture 2"/>
          <p:cNvPicPr>
            <a:picLocks noChangeAspect="1" noChangeArrowheads="1"/>
          </p:cNvPicPr>
          <p:nvPr/>
        </p:nvPicPr>
        <p:blipFill>
          <a:blip r:embed="rId4" cstate="print"/>
          <a:srcRect/>
          <a:stretch>
            <a:fillRect/>
          </a:stretch>
        </p:blipFill>
        <p:spPr bwMode="auto">
          <a:xfrm>
            <a:off x="6948264" y="4744220"/>
            <a:ext cx="1512168" cy="1983402"/>
          </a:xfrm>
          <a:prstGeom prst="rect">
            <a:avLst/>
          </a:prstGeom>
          <a:noFill/>
          <a:ln w="9525">
            <a:noFill/>
            <a:miter lim="800000"/>
            <a:headEnd/>
            <a:tailEnd/>
          </a:ln>
        </p:spPr>
      </p:pic>
      <p:sp>
        <p:nvSpPr>
          <p:cNvPr id="9" name="TextBox 8"/>
          <p:cNvSpPr txBox="1"/>
          <p:nvPr/>
        </p:nvSpPr>
        <p:spPr>
          <a:xfrm>
            <a:off x="827584" y="1916832"/>
            <a:ext cx="7704856" cy="3785652"/>
          </a:xfrm>
          <a:prstGeom prst="rect">
            <a:avLst/>
          </a:prstGeom>
          <a:noFill/>
        </p:spPr>
        <p:txBody>
          <a:bodyPr wrap="square" rtlCol="0">
            <a:spAutoFit/>
          </a:bodyPr>
          <a:lstStyle/>
          <a:p>
            <a:pPr>
              <a:buFont typeface="Wingdings" pitchFamily="2" charset="2"/>
              <a:buChar char="Ø"/>
            </a:pPr>
            <a:r>
              <a:rPr lang="uk-UA" sz="2400" dirty="0" smtClean="0"/>
              <a:t>Забезпечення раціонального режиму дня, з  </a:t>
            </a:r>
          </a:p>
          <a:p>
            <a:r>
              <a:rPr lang="uk-UA" sz="2400" dirty="0"/>
              <a:t> </a:t>
            </a:r>
            <a:r>
              <a:rPr lang="uk-UA" sz="2400" dirty="0" smtClean="0"/>
              <a:t>   урахуванням вікових та індивідуальних особливостей </a:t>
            </a:r>
          </a:p>
          <a:p>
            <a:r>
              <a:rPr lang="uk-UA" sz="2400" dirty="0"/>
              <a:t> </a:t>
            </a:r>
            <a:r>
              <a:rPr lang="uk-UA" sz="2400" dirty="0" smtClean="0"/>
              <a:t>   дітей, їхньої фізичної і розумової працездатності;</a:t>
            </a:r>
          </a:p>
          <a:p>
            <a:pPr>
              <a:buFont typeface="Wingdings" pitchFamily="2" charset="2"/>
              <a:buChar char="Ø"/>
            </a:pPr>
            <a:r>
              <a:rPr lang="uk-UA" sz="2400" dirty="0" smtClean="0"/>
              <a:t>Дотримання оптимального рухового режиму;</a:t>
            </a:r>
          </a:p>
          <a:p>
            <a:pPr>
              <a:buFont typeface="Wingdings" pitchFamily="2" charset="2"/>
              <a:buChar char="Ø"/>
            </a:pPr>
            <a:r>
              <a:rPr lang="uk-UA" sz="2400" dirty="0" smtClean="0"/>
              <a:t>Організація ефективного загартовування;</a:t>
            </a:r>
          </a:p>
          <a:p>
            <a:pPr>
              <a:buFont typeface="Wingdings" pitchFamily="2" charset="2"/>
              <a:buChar char="Ø"/>
            </a:pPr>
            <a:r>
              <a:rPr lang="uk-UA" sz="2400" dirty="0" smtClean="0"/>
              <a:t>Забезпечення сприятливої гігієнічної обстановки;</a:t>
            </a:r>
          </a:p>
          <a:p>
            <a:pPr>
              <a:buFont typeface="Wingdings" pitchFamily="2" charset="2"/>
              <a:buChar char="Ø"/>
            </a:pPr>
            <a:r>
              <a:rPr lang="uk-UA" sz="2400" dirty="0" smtClean="0"/>
              <a:t>Створення позитивного емоційного клімату;</a:t>
            </a:r>
          </a:p>
          <a:p>
            <a:pPr>
              <a:buFont typeface="Wingdings" pitchFamily="2" charset="2"/>
              <a:buChar char="Ø"/>
            </a:pPr>
            <a:r>
              <a:rPr lang="uk-UA" sz="2400" dirty="0" smtClean="0"/>
              <a:t>Використання психолого-педагогічних прийомів,    </a:t>
            </a:r>
          </a:p>
          <a:p>
            <a:r>
              <a:rPr lang="uk-UA" sz="2400" dirty="0"/>
              <a:t> </a:t>
            </a:r>
            <a:r>
              <a:rPr lang="uk-UA" sz="2400" dirty="0" smtClean="0"/>
              <a:t>  спрямованих на попередження небажаних </a:t>
            </a:r>
          </a:p>
          <a:p>
            <a:r>
              <a:rPr lang="uk-UA" sz="2400" dirty="0" smtClean="0"/>
              <a:t>   афективних проявів у дітей.</a:t>
            </a:r>
            <a:endParaRPr lang="ru-RU"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ppt_w</p:attrName>
                                        </p:attrNameLst>
                                      </p:cBhvr>
                                      <p:tavLst>
                                        <p:tav tm="0">
                                          <p:val>
                                            <p:fltVal val="0"/>
                                          </p:val>
                                        </p:tav>
                                        <p:tav tm="100000">
                                          <p:val>
                                            <p:strVal val="#ppt_w"/>
                                          </p:val>
                                        </p:tav>
                                      </p:tavLst>
                                    </p:anim>
                                    <p:anim calcmode="lin" valueType="num">
                                      <p:cBhvr>
                                        <p:cTn id="8" dur="500" fill="hold"/>
                                        <p:tgtEl>
                                          <p:spTgt spid="4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p:cTn id="16"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7" dur="500" fill="hold"/>
                                        <p:tgtEl>
                                          <p:spTgt spid="9">
                                            <p:txEl>
                                              <p:pRg st="1" end="1"/>
                                            </p:txEl>
                                          </p:spTgt>
                                        </p:tgtEl>
                                        <p:attrNameLst>
                                          <p:attrName>ppt_h</p:attrName>
                                        </p:attrNameLst>
                                      </p:cBhvr>
                                      <p:tavLst>
                                        <p:tav tm="0">
                                          <p:val>
                                            <p:fltVal val="0"/>
                                          </p:val>
                                        </p:tav>
                                        <p:tav tm="100000">
                                          <p:val>
                                            <p:strVal val="#ppt_h"/>
                                          </p:val>
                                        </p:tav>
                                      </p:tavLst>
                                    </p:anim>
                                  </p:childTnLst>
                                </p:cTn>
                              </p:par>
                              <p:par>
                                <p:cTn id="18" presetID="23" presetClass="entr" presetSubtype="16" fill="hold" nodeType="with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 calcmode="lin" valueType="num">
                                      <p:cBhvr>
                                        <p:cTn id="20"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1"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p:cTn id="26"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 calcmode="lin" valueType="num">
                                      <p:cBhvr>
                                        <p:cTn id="32"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3"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 calcmode="lin" valueType="num">
                                      <p:cBhvr>
                                        <p:cTn id="38" dur="500" fill="hold"/>
                                        <p:tgtEl>
                                          <p:spTgt spid="9">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9">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nodeType="clickEffect">
                                  <p:stCondLst>
                                    <p:cond delay="0"/>
                                  </p:stCondLst>
                                  <p:childTnLst>
                                    <p:set>
                                      <p:cBhvr>
                                        <p:cTn id="43" dur="1" fill="hold">
                                          <p:stCondLst>
                                            <p:cond delay="0"/>
                                          </p:stCondLst>
                                        </p:cTn>
                                        <p:tgtEl>
                                          <p:spTgt spid="9">
                                            <p:txEl>
                                              <p:pRg st="6" end="6"/>
                                            </p:txEl>
                                          </p:spTgt>
                                        </p:tgtEl>
                                        <p:attrNameLst>
                                          <p:attrName>style.visibility</p:attrName>
                                        </p:attrNameLst>
                                      </p:cBhvr>
                                      <p:to>
                                        <p:strVal val="visible"/>
                                      </p:to>
                                    </p:set>
                                    <p:anim calcmode="lin" valueType="num">
                                      <p:cBhvr>
                                        <p:cTn id="44" dur="500" fill="hold"/>
                                        <p:tgtEl>
                                          <p:spTgt spid="9">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9">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nodeType="clickEffect">
                                  <p:stCondLst>
                                    <p:cond delay="0"/>
                                  </p:stCondLst>
                                  <p:childTnLst>
                                    <p:set>
                                      <p:cBhvr>
                                        <p:cTn id="49" dur="1" fill="hold">
                                          <p:stCondLst>
                                            <p:cond delay="0"/>
                                          </p:stCondLst>
                                        </p:cTn>
                                        <p:tgtEl>
                                          <p:spTgt spid="9">
                                            <p:txEl>
                                              <p:pRg st="7" end="7"/>
                                            </p:txEl>
                                          </p:spTgt>
                                        </p:tgtEl>
                                        <p:attrNameLst>
                                          <p:attrName>style.visibility</p:attrName>
                                        </p:attrNameLst>
                                      </p:cBhvr>
                                      <p:to>
                                        <p:strVal val="visible"/>
                                      </p:to>
                                    </p:set>
                                    <p:anim calcmode="lin" valueType="num">
                                      <p:cBhvr>
                                        <p:cTn id="50" dur="500" fill="hold"/>
                                        <p:tgtEl>
                                          <p:spTgt spid="9">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9">
                                            <p:txEl>
                                              <p:pRg st="7" end="7"/>
                                            </p:txEl>
                                          </p:spTgt>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9">
                                            <p:txEl>
                                              <p:pRg st="8" end="8"/>
                                            </p:txEl>
                                          </p:spTgt>
                                        </p:tgtEl>
                                        <p:attrNameLst>
                                          <p:attrName>style.visibility</p:attrName>
                                        </p:attrNameLst>
                                      </p:cBhvr>
                                      <p:to>
                                        <p:strVal val="visible"/>
                                      </p:to>
                                    </p:set>
                                    <p:anim calcmode="lin" valueType="num">
                                      <p:cBhvr>
                                        <p:cTn id="54" dur="500" fill="hold"/>
                                        <p:tgtEl>
                                          <p:spTgt spid="9">
                                            <p:txEl>
                                              <p:pRg st="8" end="8"/>
                                            </p:txEl>
                                          </p:spTgt>
                                        </p:tgtEl>
                                        <p:attrNameLst>
                                          <p:attrName>ppt_w</p:attrName>
                                        </p:attrNameLst>
                                      </p:cBhvr>
                                      <p:tavLst>
                                        <p:tav tm="0">
                                          <p:val>
                                            <p:fltVal val="0"/>
                                          </p:val>
                                        </p:tav>
                                        <p:tav tm="100000">
                                          <p:val>
                                            <p:strVal val="#ppt_w"/>
                                          </p:val>
                                        </p:tav>
                                      </p:tavLst>
                                    </p:anim>
                                    <p:anim calcmode="lin" valueType="num">
                                      <p:cBhvr>
                                        <p:cTn id="55" dur="500" fill="hold"/>
                                        <p:tgtEl>
                                          <p:spTgt spid="9">
                                            <p:txEl>
                                              <p:pRg st="8" end="8"/>
                                            </p:txEl>
                                          </p:spTgt>
                                        </p:tgtEl>
                                        <p:attrNameLst>
                                          <p:attrName>ppt_h</p:attrName>
                                        </p:attrNameLst>
                                      </p:cBhvr>
                                      <p:tavLst>
                                        <p:tav tm="0">
                                          <p:val>
                                            <p:fltVal val="0"/>
                                          </p:val>
                                        </p:tav>
                                        <p:tav tm="100000">
                                          <p:val>
                                            <p:strVal val="#ppt_h"/>
                                          </p:val>
                                        </p:tav>
                                      </p:tavLst>
                                    </p:anim>
                                  </p:childTnLst>
                                </p:cTn>
                              </p:par>
                              <p:par>
                                <p:cTn id="56" presetID="23" presetClass="entr" presetSubtype="16" fill="hold" nodeType="withEffect">
                                  <p:stCondLst>
                                    <p:cond delay="0"/>
                                  </p:stCondLst>
                                  <p:childTnLst>
                                    <p:set>
                                      <p:cBhvr>
                                        <p:cTn id="57" dur="1" fill="hold">
                                          <p:stCondLst>
                                            <p:cond delay="0"/>
                                          </p:stCondLst>
                                        </p:cTn>
                                        <p:tgtEl>
                                          <p:spTgt spid="9">
                                            <p:txEl>
                                              <p:pRg st="9" end="9"/>
                                            </p:txEl>
                                          </p:spTgt>
                                        </p:tgtEl>
                                        <p:attrNameLst>
                                          <p:attrName>style.visibility</p:attrName>
                                        </p:attrNameLst>
                                      </p:cBhvr>
                                      <p:to>
                                        <p:strVal val="visible"/>
                                      </p:to>
                                    </p:set>
                                    <p:anim calcmode="lin" valueType="num">
                                      <p:cBhvr>
                                        <p:cTn id="58" dur="500" fill="hold"/>
                                        <p:tgtEl>
                                          <p:spTgt spid="9">
                                            <p:txEl>
                                              <p:pRg st="9" end="9"/>
                                            </p:txEl>
                                          </p:spTgt>
                                        </p:tgtEl>
                                        <p:attrNameLst>
                                          <p:attrName>ppt_w</p:attrName>
                                        </p:attrNameLst>
                                      </p:cBhvr>
                                      <p:tavLst>
                                        <p:tav tm="0">
                                          <p:val>
                                            <p:fltVal val="0"/>
                                          </p:val>
                                        </p:tav>
                                        <p:tav tm="100000">
                                          <p:val>
                                            <p:strVal val="#ppt_w"/>
                                          </p:val>
                                        </p:tav>
                                      </p:tavLst>
                                    </p:anim>
                                    <p:anim calcmode="lin" valueType="num">
                                      <p:cBhvr>
                                        <p:cTn id="59" dur="500" fill="hold"/>
                                        <p:tgtEl>
                                          <p:spTgt spid="9">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4946" name="Text Box 258"/>
          <p:cNvSpPr txBox="1">
            <a:spLocks noChangeArrowheads="1"/>
          </p:cNvSpPr>
          <p:nvPr/>
        </p:nvSpPr>
        <p:spPr bwMode="auto">
          <a:xfrm>
            <a:off x="1907931" y="6165850"/>
            <a:ext cx="3169627" cy="457200"/>
          </a:xfrm>
          <a:prstGeom prst="rect">
            <a:avLst/>
          </a:prstGeom>
          <a:noFill/>
          <a:ln w="9525">
            <a:noFill/>
            <a:miter lim="800000"/>
            <a:headEnd type="none" w="sm" len="sm"/>
            <a:tailEnd type="none" w="sm" len="sm"/>
          </a:ln>
        </p:spPr>
        <p:txBody>
          <a:bodyPr>
            <a:spAutoFit/>
          </a:bodyPr>
          <a:lstStyle/>
          <a:p>
            <a:pPr algn="l">
              <a:spcBef>
                <a:spcPct val="50000"/>
              </a:spcBef>
            </a:pPr>
            <a:endParaRPr lang="uk-UA" sz="2400">
              <a:latin typeface="Tahoma" pitchFamily="34" charset="0"/>
            </a:endParaRPr>
          </a:p>
        </p:txBody>
      </p:sp>
      <p:sp>
        <p:nvSpPr>
          <p:cNvPr id="228611" name="WordArt 261" descr="линия"/>
          <p:cNvSpPr>
            <a:spLocks noChangeArrowheads="1" noChangeShapeType="1" noTextEdit="1"/>
          </p:cNvSpPr>
          <p:nvPr/>
        </p:nvSpPr>
        <p:spPr bwMode="auto">
          <a:xfrm>
            <a:off x="1619672" y="188913"/>
            <a:ext cx="6120680" cy="792162"/>
          </a:xfrm>
          <a:prstGeom prst="rect">
            <a:avLst/>
          </a:prstGeom>
        </p:spPr>
        <p:txBody>
          <a:bodyPr wrap="none" fromWordArt="1">
            <a:prstTxWarp prst="textPlain">
              <a:avLst>
                <a:gd name="adj" fmla="val 50000"/>
              </a:avLst>
            </a:prstTxWarp>
          </a:bodyPr>
          <a:lstStyle/>
          <a:p>
            <a:r>
              <a:rPr lang="ru-RU" sz="3600" b="1" kern="10" dirty="0">
                <a:ln w="9525">
                  <a:solidFill>
                    <a:schemeClr val="tx1"/>
                  </a:solidFill>
                  <a:round/>
                  <a:headEnd/>
                  <a:tailEnd/>
                </a:ln>
                <a:blipFill dpi="0" rotWithShape="0">
                  <a:blip r:embed="rId4"/>
                  <a:srcRect/>
                  <a:stretch>
                    <a:fillRect/>
                  </a:stretch>
                </a:blipFill>
                <a:latin typeface="Arial"/>
                <a:cs typeface="Arial"/>
              </a:rPr>
              <a:t>Моя фото галерея</a:t>
            </a:r>
          </a:p>
        </p:txBody>
      </p:sp>
      <p:pic>
        <p:nvPicPr>
          <p:cNvPr id="13" name="Рисунок 12" descr="C:\Users\User\Desktop\1.jpg"/>
          <p:cNvPicPr/>
          <p:nvPr/>
        </p:nvPicPr>
        <p:blipFill>
          <a:blip r:embed="rId5" cstate="print"/>
          <a:srcRect/>
          <a:stretch>
            <a:fillRect/>
          </a:stretch>
        </p:blipFill>
        <p:spPr bwMode="auto">
          <a:xfrm>
            <a:off x="539552" y="1124744"/>
            <a:ext cx="3816424" cy="2808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Рисунок 13" descr="C:\Users\User\Desktop\2.jpeg"/>
          <p:cNvPicPr/>
          <p:nvPr/>
        </p:nvPicPr>
        <p:blipFill>
          <a:blip r:embed="rId6" cstate="print"/>
          <a:srcRect/>
          <a:stretch>
            <a:fillRect/>
          </a:stretch>
        </p:blipFill>
        <p:spPr bwMode="auto">
          <a:xfrm>
            <a:off x="4932040" y="3501008"/>
            <a:ext cx="3672408" cy="29523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Рисунок 15" descr="C:\Users\User\Desktop\Новая папка (2)\DSC02012.JPG"/>
          <p:cNvPicPr/>
          <p:nvPr/>
        </p:nvPicPr>
        <p:blipFill>
          <a:blip r:embed="rId7" cstate="print"/>
          <a:srcRect/>
          <a:stretch>
            <a:fillRect/>
          </a:stretch>
        </p:blipFill>
        <p:spPr bwMode="auto">
          <a:xfrm>
            <a:off x="467544" y="4221088"/>
            <a:ext cx="4032447" cy="24019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Рисунок 9" descr="C:\Users\User\Desktop\Новая папка (2)\DSC02075.JPG"/>
          <p:cNvPicPr/>
          <p:nvPr/>
        </p:nvPicPr>
        <p:blipFill>
          <a:blip r:embed="rId8" cstate="print"/>
          <a:srcRect/>
          <a:stretch>
            <a:fillRect/>
          </a:stretch>
        </p:blipFill>
        <p:spPr bwMode="auto">
          <a:xfrm>
            <a:off x="4644009" y="1052736"/>
            <a:ext cx="4176464" cy="237626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28611">
                                            <p:txEl>
                                              <p:pRg st="0" end="0"/>
                                            </p:txEl>
                                          </p:spTgt>
                                        </p:tgtEl>
                                        <p:attrNameLst>
                                          <p:attrName>style.visibility</p:attrName>
                                        </p:attrNameLst>
                                      </p:cBhvr>
                                      <p:to>
                                        <p:strVal val="visible"/>
                                      </p:to>
                                    </p:set>
                                    <p:anim calcmode="lin" valueType="num">
                                      <p:cBhvr>
                                        <p:cTn id="7" dur="500" fill="hold"/>
                                        <p:tgtEl>
                                          <p:spTgt spid="22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28611">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1" presetClass="entr" presetSubtype="0" fill="hold" nodeType="afterEffect">
                                  <p:stCondLst>
                                    <p:cond delay="0"/>
                                  </p:stCondLst>
                                  <p:iterate type="lt">
                                    <p:tmPct val="5000"/>
                                  </p:iterate>
                                  <p:childTnLst>
                                    <p:set>
                                      <p:cBhvr>
                                        <p:cTn id="11" dur="1" fill="hold">
                                          <p:stCondLst>
                                            <p:cond delay="0"/>
                                          </p:stCondLst>
                                        </p:cTn>
                                        <p:tgtEl>
                                          <p:spTgt spid="13"/>
                                        </p:tgtEl>
                                        <p:attrNameLst>
                                          <p:attrName>style.visibility</p:attrName>
                                        </p:attrNameLst>
                                      </p:cBhvr>
                                      <p:to>
                                        <p:strVal val="visible"/>
                                      </p:to>
                                    </p:set>
                                    <p:anim calcmode="lin" valueType="num">
                                      <p:cBhvr>
                                        <p:cTn id="12" dur="1000" fill="hold"/>
                                        <p:tgtEl>
                                          <p:spTgt spid="13"/>
                                        </p:tgtEl>
                                        <p:attrNameLst>
                                          <p:attrName>ppt_w</p:attrName>
                                        </p:attrNameLst>
                                      </p:cBhvr>
                                      <p:tavLst>
                                        <p:tav tm="0">
                                          <p:val>
                                            <p:fltVal val="0"/>
                                          </p:val>
                                        </p:tav>
                                        <p:tav tm="100000">
                                          <p:val>
                                            <p:strVal val="#ppt_w"/>
                                          </p:val>
                                        </p:tav>
                                      </p:tavLst>
                                    </p:anim>
                                    <p:anim calcmode="lin" valueType="num">
                                      <p:cBhvr>
                                        <p:cTn id="13" dur="1000" fill="hold"/>
                                        <p:tgtEl>
                                          <p:spTgt spid="13"/>
                                        </p:tgtEl>
                                        <p:attrNameLst>
                                          <p:attrName>ppt_h</p:attrName>
                                        </p:attrNameLst>
                                      </p:cBhvr>
                                      <p:tavLst>
                                        <p:tav tm="0">
                                          <p:val>
                                            <p:fltVal val="0"/>
                                          </p:val>
                                        </p:tav>
                                        <p:tav tm="100000">
                                          <p:val>
                                            <p:strVal val="#ppt_h"/>
                                          </p:val>
                                        </p:tav>
                                      </p:tavLst>
                                    </p:anim>
                                    <p:anim calcmode="lin" valueType="num">
                                      <p:cBhvr>
                                        <p:cTn id="14" dur="1000" fill="hold"/>
                                        <p:tgtEl>
                                          <p:spTgt spid="13"/>
                                        </p:tgtEl>
                                        <p:attrNameLst>
                                          <p:attrName>style.rotation</p:attrName>
                                        </p:attrNameLst>
                                      </p:cBhvr>
                                      <p:tavLst>
                                        <p:tav tm="0">
                                          <p:val>
                                            <p:fltVal val="90"/>
                                          </p:val>
                                        </p:tav>
                                        <p:tav tm="100000">
                                          <p:val>
                                            <p:fltVal val="0"/>
                                          </p:val>
                                        </p:tav>
                                      </p:tavLst>
                                    </p:anim>
                                    <p:animEffect transition="in" filter="fade">
                                      <p:cBhvr>
                                        <p:cTn id="15" dur="1000"/>
                                        <p:tgtEl>
                                          <p:spTgt spid="13"/>
                                        </p:tgtEl>
                                      </p:cBhvr>
                                    </p:animEffect>
                                  </p:childTnLst>
                                </p:cTn>
                              </p:par>
                              <p:par>
                                <p:cTn id="16" presetID="31" presetClass="entr" presetSubtype="0" fill="hold" nodeType="withEffect">
                                  <p:stCondLst>
                                    <p:cond delay="0"/>
                                  </p:stCondLst>
                                  <p:iterate type="lt">
                                    <p:tmPct val="5000"/>
                                  </p:iterate>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iterate type="lt">
                                    <p:tmPct val="5000"/>
                                  </p:iterate>
                                  <p:childTnLst>
                                    <p:set>
                                      <p:cBhvr>
                                        <p:cTn id="25" dur="1" fill="hold">
                                          <p:stCondLst>
                                            <p:cond delay="0"/>
                                          </p:stCondLst>
                                        </p:cTn>
                                        <p:tgtEl>
                                          <p:spTgt spid="16"/>
                                        </p:tgtEl>
                                        <p:attrNameLst>
                                          <p:attrName>style.visibility</p:attrName>
                                        </p:attrNameLst>
                                      </p:cBhvr>
                                      <p:to>
                                        <p:strVal val="visible"/>
                                      </p:to>
                                    </p:set>
                                    <p:anim calcmode="lin" valueType="num">
                                      <p:cBhvr>
                                        <p:cTn id="26" dur="1000" fill="hold"/>
                                        <p:tgtEl>
                                          <p:spTgt spid="16"/>
                                        </p:tgtEl>
                                        <p:attrNameLst>
                                          <p:attrName>ppt_w</p:attrName>
                                        </p:attrNameLst>
                                      </p:cBhvr>
                                      <p:tavLst>
                                        <p:tav tm="0">
                                          <p:val>
                                            <p:fltVal val="0"/>
                                          </p:val>
                                        </p:tav>
                                        <p:tav tm="100000">
                                          <p:val>
                                            <p:strVal val="#ppt_w"/>
                                          </p:val>
                                        </p:tav>
                                      </p:tavLst>
                                    </p:anim>
                                    <p:anim calcmode="lin" valueType="num">
                                      <p:cBhvr>
                                        <p:cTn id="27" dur="1000" fill="hold"/>
                                        <p:tgtEl>
                                          <p:spTgt spid="16"/>
                                        </p:tgtEl>
                                        <p:attrNameLst>
                                          <p:attrName>ppt_h</p:attrName>
                                        </p:attrNameLst>
                                      </p:cBhvr>
                                      <p:tavLst>
                                        <p:tav tm="0">
                                          <p:val>
                                            <p:fltVal val="0"/>
                                          </p:val>
                                        </p:tav>
                                        <p:tav tm="100000">
                                          <p:val>
                                            <p:strVal val="#ppt_h"/>
                                          </p:val>
                                        </p:tav>
                                      </p:tavLst>
                                    </p:anim>
                                    <p:anim calcmode="lin" valueType="num">
                                      <p:cBhvr>
                                        <p:cTn id="28" dur="1000" fill="hold"/>
                                        <p:tgtEl>
                                          <p:spTgt spid="16"/>
                                        </p:tgtEl>
                                        <p:attrNameLst>
                                          <p:attrName>style.rotation</p:attrName>
                                        </p:attrNameLst>
                                      </p:cBhvr>
                                      <p:tavLst>
                                        <p:tav tm="0">
                                          <p:val>
                                            <p:fltVal val="90"/>
                                          </p:val>
                                        </p:tav>
                                        <p:tav tm="100000">
                                          <p:val>
                                            <p:fltVal val="0"/>
                                          </p:val>
                                        </p:tav>
                                      </p:tavLst>
                                    </p:anim>
                                    <p:animEffect transition="in" filter="fade">
                                      <p:cBhvr>
                                        <p:cTn id="29" dur="1000"/>
                                        <p:tgtEl>
                                          <p:spTgt spid="16"/>
                                        </p:tgtEl>
                                      </p:cBhvr>
                                    </p:animEffect>
                                  </p:childTnLst>
                                </p:cTn>
                              </p:par>
                              <p:par>
                                <p:cTn id="30" presetID="31" presetClass="entr" presetSubtype="0" fill="hold" nodeType="withEffect">
                                  <p:stCondLst>
                                    <p:cond delay="0"/>
                                  </p:stCondLst>
                                  <p:iterate type="lt">
                                    <p:tmPct val="5000"/>
                                  </p:iterate>
                                  <p:childTnLst>
                                    <p:set>
                                      <p:cBhvr>
                                        <p:cTn id="31" dur="1" fill="hold">
                                          <p:stCondLst>
                                            <p:cond delay="0"/>
                                          </p:stCondLst>
                                        </p:cTn>
                                        <p:tgtEl>
                                          <p:spTgt spid="10"/>
                                        </p:tgtEl>
                                        <p:attrNameLst>
                                          <p:attrName>style.visibility</p:attrName>
                                        </p:attrNameLst>
                                      </p:cBhvr>
                                      <p:to>
                                        <p:strVal val="visible"/>
                                      </p:to>
                                    </p:set>
                                    <p:anim calcmode="lin" valueType="num">
                                      <p:cBhvr>
                                        <p:cTn id="32" dur="1000" fill="hold"/>
                                        <p:tgtEl>
                                          <p:spTgt spid="10"/>
                                        </p:tgtEl>
                                        <p:attrNameLst>
                                          <p:attrName>ppt_w</p:attrName>
                                        </p:attrNameLst>
                                      </p:cBhvr>
                                      <p:tavLst>
                                        <p:tav tm="0">
                                          <p:val>
                                            <p:fltVal val="0"/>
                                          </p:val>
                                        </p:tav>
                                        <p:tav tm="100000">
                                          <p:val>
                                            <p:strVal val="#ppt_w"/>
                                          </p:val>
                                        </p:tav>
                                      </p:tavLst>
                                    </p:anim>
                                    <p:anim calcmode="lin" valueType="num">
                                      <p:cBhvr>
                                        <p:cTn id="33" dur="1000" fill="hold"/>
                                        <p:tgtEl>
                                          <p:spTgt spid="10"/>
                                        </p:tgtEl>
                                        <p:attrNameLst>
                                          <p:attrName>ppt_h</p:attrName>
                                        </p:attrNameLst>
                                      </p:cBhvr>
                                      <p:tavLst>
                                        <p:tav tm="0">
                                          <p:val>
                                            <p:fltVal val="0"/>
                                          </p:val>
                                        </p:tav>
                                        <p:tav tm="100000">
                                          <p:val>
                                            <p:strVal val="#ppt_h"/>
                                          </p:val>
                                        </p:tav>
                                      </p:tavLst>
                                    </p:anim>
                                    <p:anim calcmode="lin" valueType="num">
                                      <p:cBhvr>
                                        <p:cTn id="34" dur="1000" fill="hold"/>
                                        <p:tgtEl>
                                          <p:spTgt spid="10"/>
                                        </p:tgtEl>
                                        <p:attrNameLst>
                                          <p:attrName>style.rotation</p:attrName>
                                        </p:attrNameLst>
                                      </p:cBhvr>
                                      <p:tavLst>
                                        <p:tav tm="0">
                                          <p:val>
                                            <p:fltVal val="90"/>
                                          </p:val>
                                        </p:tav>
                                        <p:tav tm="100000">
                                          <p:val>
                                            <p:fltVal val="0"/>
                                          </p:val>
                                        </p:tav>
                                      </p:tavLst>
                                    </p:anim>
                                    <p:animEffect transition="in" filter="fade">
                                      <p:cBhvr>
                                        <p:cTn id="3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4946" name="Text Box 258"/>
          <p:cNvSpPr txBox="1">
            <a:spLocks noChangeArrowheads="1"/>
          </p:cNvSpPr>
          <p:nvPr/>
        </p:nvSpPr>
        <p:spPr bwMode="auto">
          <a:xfrm>
            <a:off x="1907931" y="6165850"/>
            <a:ext cx="3169627" cy="457200"/>
          </a:xfrm>
          <a:prstGeom prst="rect">
            <a:avLst/>
          </a:prstGeom>
          <a:noFill/>
          <a:ln w="9525">
            <a:noFill/>
            <a:miter lim="800000"/>
            <a:headEnd type="none" w="sm" len="sm"/>
            <a:tailEnd type="none" w="sm" len="sm"/>
          </a:ln>
        </p:spPr>
        <p:txBody>
          <a:bodyPr>
            <a:spAutoFit/>
          </a:bodyPr>
          <a:lstStyle/>
          <a:p>
            <a:pPr algn="l">
              <a:spcBef>
                <a:spcPct val="50000"/>
              </a:spcBef>
            </a:pPr>
            <a:endParaRPr lang="uk-UA" sz="2400">
              <a:latin typeface="Tahoma" pitchFamily="34" charset="0"/>
            </a:endParaRPr>
          </a:p>
        </p:txBody>
      </p:sp>
      <p:sp>
        <p:nvSpPr>
          <p:cNvPr id="228611" name="WordArt 261" descr="линия"/>
          <p:cNvSpPr>
            <a:spLocks noChangeArrowheads="1" noChangeShapeType="1" noTextEdit="1"/>
          </p:cNvSpPr>
          <p:nvPr/>
        </p:nvSpPr>
        <p:spPr bwMode="auto">
          <a:xfrm>
            <a:off x="1619672" y="188913"/>
            <a:ext cx="6120680" cy="792162"/>
          </a:xfrm>
          <a:prstGeom prst="rect">
            <a:avLst/>
          </a:prstGeom>
        </p:spPr>
        <p:txBody>
          <a:bodyPr wrap="none" fromWordArt="1">
            <a:prstTxWarp prst="textPlain">
              <a:avLst>
                <a:gd name="adj" fmla="val 50000"/>
              </a:avLst>
            </a:prstTxWarp>
          </a:bodyPr>
          <a:lstStyle/>
          <a:p>
            <a:r>
              <a:rPr lang="ru-RU" sz="3600" b="1" kern="10" dirty="0">
                <a:ln w="9525">
                  <a:solidFill>
                    <a:schemeClr val="tx1"/>
                  </a:solidFill>
                  <a:round/>
                  <a:headEnd/>
                  <a:tailEnd/>
                </a:ln>
                <a:blipFill dpi="0" rotWithShape="0">
                  <a:blip r:embed="rId4"/>
                  <a:srcRect/>
                  <a:stretch>
                    <a:fillRect/>
                  </a:stretch>
                </a:blipFill>
                <a:latin typeface="Arial"/>
                <a:cs typeface="Arial"/>
              </a:rPr>
              <a:t>Моя фото галерея</a:t>
            </a:r>
          </a:p>
        </p:txBody>
      </p:sp>
      <p:pic>
        <p:nvPicPr>
          <p:cNvPr id="10" name="Рисунок 9" descr="C:\Users\User\Desktop\Новая папка (2)\DSC02056.JPG"/>
          <p:cNvPicPr/>
          <p:nvPr/>
        </p:nvPicPr>
        <p:blipFill>
          <a:blip r:embed="rId5" cstate="print"/>
          <a:srcRect/>
          <a:stretch>
            <a:fillRect/>
          </a:stretch>
        </p:blipFill>
        <p:spPr bwMode="auto">
          <a:xfrm>
            <a:off x="323528" y="1196752"/>
            <a:ext cx="4104456" cy="25202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Рисунок 10" descr="C:\Users\User\Desktop\Новая папка (2)\DSC02063.JPG"/>
          <p:cNvPicPr/>
          <p:nvPr/>
        </p:nvPicPr>
        <p:blipFill>
          <a:blip r:embed="rId6" cstate="print"/>
          <a:srcRect/>
          <a:stretch>
            <a:fillRect/>
          </a:stretch>
        </p:blipFill>
        <p:spPr bwMode="auto">
          <a:xfrm>
            <a:off x="3995936" y="3861048"/>
            <a:ext cx="4968552" cy="27363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7" name="Рисунок 16" descr="C:\Users\User\Desktop\Новая папка (2)\DSC02064.JPG"/>
          <p:cNvPicPr/>
          <p:nvPr/>
        </p:nvPicPr>
        <p:blipFill>
          <a:blip r:embed="rId7" cstate="print"/>
          <a:srcRect/>
          <a:stretch>
            <a:fillRect/>
          </a:stretch>
        </p:blipFill>
        <p:spPr bwMode="auto">
          <a:xfrm>
            <a:off x="5004048" y="1124744"/>
            <a:ext cx="3924201" cy="244827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8" name="Рисунок 17" descr="C:\Users\User\Desktop\Новая папка (2)\DSC02060.JPG"/>
          <p:cNvPicPr/>
          <p:nvPr/>
        </p:nvPicPr>
        <p:blipFill>
          <a:blip r:embed="rId8" cstate="print"/>
          <a:srcRect/>
          <a:stretch>
            <a:fillRect/>
          </a:stretch>
        </p:blipFill>
        <p:spPr bwMode="auto">
          <a:xfrm>
            <a:off x="179512" y="4077072"/>
            <a:ext cx="4320481" cy="2592287"/>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style.rotation</p:attrName>
                                        </p:attrNameLst>
                                      </p:cBhvr>
                                      <p:tavLst>
                                        <p:tav tm="0">
                                          <p:val>
                                            <p:fltVal val="90"/>
                                          </p:val>
                                        </p:tav>
                                        <p:tav tm="100000">
                                          <p:val>
                                            <p:fltVal val="0"/>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iterate type="lt">
                                    <p:tmPct val="5000"/>
                                  </p:iterate>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fltVal val="0"/>
                                          </p:val>
                                        </p:tav>
                                        <p:tav tm="100000">
                                          <p:val>
                                            <p:strVal val="#ppt_w"/>
                                          </p:val>
                                        </p:tav>
                                      </p:tavLst>
                                    </p:anim>
                                    <p:anim calcmode="lin" valueType="num">
                                      <p:cBhvr>
                                        <p:cTn id="23" dur="1000" fill="hold"/>
                                        <p:tgtEl>
                                          <p:spTgt spid="18"/>
                                        </p:tgtEl>
                                        <p:attrNameLst>
                                          <p:attrName>ppt_h</p:attrName>
                                        </p:attrNameLst>
                                      </p:cBhvr>
                                      <p:tavLst>
                                        <p:tav tm="0">
                                          <p:val>
                                            <p:fltVal val="0"/>
                                          </p:val>
                                        </p:tav>
                                        <p:tav tm="100000">
                                          <p:val>
                                            <p:strVal val="#ppt_h"/>
                                          </p:val>
                                        </p:tav>
                                      </p:tavLst>
                                    </p:anim>
                                    <p:anim calcmode="lin" valueType="num">
                                      <p:cBhvr>
                                        <p:cTn id="24" dur="1000" fill="hold"/>
                                        <p:tgtEl>
                                          <p:spTgt spid="18"/>
                                        </p:tgtEl>
                                        <p:attrNameLst>
                                          <p:attrName>style.rotation</p:attrName>
                                        </p:attrNameLst>
                                      </p:cBhvr>
                                      <p:tavLst>
                                        <p:tav tm="0">
                                          <p:val>
                                            <p:fltVal val="90"/>
                                          </p:val>
                                        </p:tav>
                                        <p:tav tm="100000">
                                          <p:val>
                                            <p:fltVal val="0"/>
                                          </p:val>
                                        </p:tav>
                                      </p:tavLst>
                                    </p:anim>
                                    <p:animEffect transition="in" filter="fade">
                                      <p:cBhvr>
                                        <p:cTn id="25" dur="1000"/>
                                        <p:tgtEl>
                                          <p:spTgt spid="18"/>
                                        </p:tgtEl>
                                      </p:cBhvr>
                                    </p:animEffect>
                                  </p:childTnLst>
                                </p:cTn>
                              </p:par>
                              <p:par>
                                <p:cTn id="26" presetID="31" presetClass="entr" presetSubtype="0" fill="hold" nodeType="withEffect">
                                  <p:stCondLst>
                                    <p:cond delay="0"/>
                                  </p:stCondLst>
                                  <p:iterate type="lt">
                                    <p:tmPct val="5000"/>
                                  </p:iterate>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14946" name="Text Box 258"/>
          <p:cNvSpPr txBox="1">
            <a:spLocks noChangeArrowheads="1"/>
          </p:cNvSpPr>
          <p:nvPr/>
        </p:nvSpPr>
        <p:spPr bwMode="auto">
          <a:xfrm>
            <a:off x="1907931" y="6165850"/>
            <a:ext cx="3169627" cy="457200"/>
          </a:xfrm>
          <a:prstGeom prst="rect">
            <a:avLst/>
          </a:prstGeom>
          <a:noFill/>
          <a:ln w="9525">
            <a:noFill/>
            <a:miter lim="800000"/>
            <a:headEnd type="none" w="sm" len="sm"/>
            <a:tailEnd type="none" w="sm" len="sm"/>
          </a:ln>
        </p:spPr>
        <p:txBody>
          <a:bodyPr>
            <a:spAutoFit/>
          </a:bodyPr>
          <a:lstStyle/>
          <a:p>
            <a:pPr algn="l">
              <a:spcBef>
                <a:spcPct val="50000"/>
              </a:spcBef>
            </a:pPr>
            <a:endParaRPr lang="uk-UA" sz="2400">
              <a:latin typeface="Tahoma" pitchFamily="34" charset="0"/>
            </a:endParaRPr>
          </a:p>
        </p:txBody>
      </p:sp>
      <p:sp>
        <p:nvSpPr>
          <p:cNvPr id="228611" name="WordArt 261" descr="линия"/>
          <p:cNvSpPr>
            <a:spLocks noChangeArrowheads="1" noChangeShapeType="1" noTextEdit="1"/>
          </p:cNvSpPr>
          <p:nvPr/>
        </p:nvSpPr>
        <p:spPr bwMode="auto">
          <a:xfrm>
            <a:off x="1619672" y="188913"/>
            <a:ext cx="6120680" cy="792162"/>
          </a:xfrm>
          <a:prstGeom prst="rect">
            <a:avLst/>
          </a:prstGeom>
        </p:spPr>
        <p:txBody>
          <a:bodyPr wrap="none" fromWordArt="1">
            <a:prstTxWarp prst="textPlain">
              <a:avLst>
                <a:gd name="adj" fmla="val 50000"/>
              </a:avLst>
            </a:prstTxWarp>
          </a:bodyPr>
          <a:lstStyle/>
          <a:p>
            <a:r>
              <a:rPr lang="ru-RU" sz="3600" b="1" kern="10" dirty="0">
                <a:ln w="9525">
                  <a:solidFill>
                    <a:schemeClr val="tx1"/>
                  </a:solidFill>
                  <a:round/>
                  <a:headEnd/>
                  <a:tailEnd/>
                </a:ln>
                <a:blipFill dpi="0" rotWithShape="0">
                  <a:blip r:embed="rId4"/>
                  <a:srcRect/>
                  <a:stretch>
                    <a:fillRect/>
                  </a:stretch>
                </a:blipFill>
                <a:latin typeface="Arial"/>
                <a:cs typeface="Arial"/>
              </a:rPr>
              <a:t>Моя фото галерея</a:t>
            </a:r>
          </a:p>
        </p:txBody>
      </p:sp>
      <p:pic>
        <p:nvPicPr>
          <p:cNvPr id="10" name="Рисунок 9" descr="C:\Users\User\Desktop\Новая папка (2)\DSC02015.JPG"/>
          <p:cNvPicPr/>
          <p:nvPr/>
        </p:nvPicPr>
        <p:blipFill>
          <a:blip r:embed="rId5" cstate="print"/>
          <a:srcRect/>
          <a:stretch>
            <a:fillRect/>
          </a:stretch>
        </p:blipFill>
        <p:spPr bwMode="auto">
          <a:xfrm>
            <a:off x="323529" y="908721"/>
            <a:ext cx="4248472"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Рисунок 10" descr="C:\Users\User\Desktop\Новая папка (2)\DSC02019.JPG"/>
          <p:cNvPicPr/>
          <p:nvPr/>
        </p:nvPicPr>
        <p:blipFill>
          <a:blip r:embed="rId6" cstate="print"/>
          <a:srcRect/>
          <a:stretch>
            <a:fillRect/>
          </a:stretch>
        </p:blipFill>
        <p:spPr bwMode="auto">
          <a:xfrm>
            <a:off x="4716016" y="3789040"/>
            <a:ext cx="4140225" cy="26899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Рисунок 16" descr="C:\Users\User\Desktop\Новая папка (2)\DSC02027.JPG"/>
          <p:cNvPicPr/>
          <p:nvPr/>
        </p:nvPicPr>
        <p:blipFill>
          <a:blip r:embed="rId7" cstate="print"/>
          <a:srcRect/>
          <a:stretch>
            <a:fillRect/>
          </a:stretch>
        </p:blipFill>
        <p:spPr bwMode="auto">
          <a:xfrm>
            <a:off x="4788024" y="980728"/>
            <a:ext cx="3744689" cy="244827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8" name="Рисунок 17" descr="C:\Users\User\Desktop\Новая папка (2)\DSC02033.JPG"/>
          <p:cNvPicPr/>
          <p:nvPr/>
        </p:nvPicPr>
        <p:blipFill>
          <a:blip r:embed="rId8" cstate="print"/>
          <a:srcRect/>
          <a:stretch>
            <a:fillRect/>
          </a:stretch>
        </p:blipFill>
        <p:spPr bwMode="auto">
          <a:xfrm>
            <a:off x="0" y="4005064"/>
            <a:ext cx="4463480" cy="249577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18"/>
                                        </p:tgtEl>
                                        <p:attrNameLst>
                                          <p:attrName>style.visibility</p:attrName>
                                        </p:attrNameLst>
                                      </p:cBhvr>
                                      <p:to>
                                        <p:strVal val="visible"/>
                                      </p:to>
                                    </p:set>
                                    <p:anim calcmode="lin" valueType="num">
                                      <p:cBhvr>
                                        <p:cTn id="21" dur="1000" fill="hold"/>
                                        <p:tgtEl>
                                          <p:spTgt spid="18"/>
                                        </p:tgtEl>
                                        <p:attrNameLst>
                                          <p:attrName>ppt_w</p:attrName>
                                        </p:attrNameLst>
                                      </p:cBhvr>
                                      <p:tavLst>
                                        <p:tav tm="0">
                                          <p:val>
                                            <p:fltVal val="0"/>
                                          </p:val>
                                        </p:tav>
                                        <p:tav tm="100000">
                                          <p:val>
                                            <p:strVal val="#ppt_w"/>
                                          </p:val>
                                        </p:tav>
                                      </p:tavLst>
                                    </p:anim>
                                    <p:anim calcmode="lin" valueType="num">
                                      <p:cBhvr>
                                        <p:cTn id="22" dur="1000" fill="hold"/>
                                        <p:tgtEl>
                                          <p:spTgt spid="18"/>
                                        </p:tgtEl>
                                        <p:attrNameLst>
                                          <p:attrName>ppt_h</p:attrName>
                                        </p:attrNameLst>
                                      </p:cBhvr>
                                      <p:tavLst>
                                        <p:tav tm="0">
                                          <p:val>
                                            <p:fltVal val="0"/>
                                          </p:val>
                                        </p:tav>
                                        <p:tav tm="100000">
                                          <p:val>
                                            <p:strVal val="#ppt_h"/>
                                          </p:val>
                                        </p:tav>
                                      </p:tavLst>
                                    </p:anim>
                                    <p:anim calcmode="lin" valueType="num">
                                      <p:cBhvr>
                                        <p:cTn id="23" dur="1000" fill="hold"/>
                                        <p:tgtEl>
                                          <p:spTgt spid="18"/>
                                        </p:tgtEl>
                                        <p:attrNameLst>
                                          <p:attrName>style.rotation</p:attrName>
                                        </p:attrNameLst>
                                      </p:cBhvr>
                                      <p:tavLst>
                                        <p:tav tm="0">
                                          <p:val>
                                            <p:fltVal val="90"/>
                                          </p:val>
                                        </p:tav>
                                        <p:tav tm="100000">
                                          <p:val>
                                            <p:fltVal val="0"/>
                                          </p:val>
                                        </p:tav>
                                      </p:tavLst>
                                    </p:anim>
                                    <p:animEffect transition="in" filter="fade">
                                      <p:cBhvr>
                                        <p:cTn id="24" dur="1000"/>
                                        <p:tgtEl>
                                          <p:spTgt spid="18"/>
                                        </p:tgtEl>
                                      </p:cBhvr>
                                    </p:animEffect>
                                  </p:childTnLst>
                                </p:cTn>
                              </p:par>
                              <p:par>
                                <p:cTn id="25" presetID="31" presetClass="entr" presetSubtype="0" fill="hold" nodeType="withEffect">
                                  <p:stCondLst>
                                    <p:cond delay="0"/>
                                  </p:stCondLst>
                                  <p:iterate type="lt">
                                    <p:tmPct val="5000"/>
                                  </p:iterate>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tretch>
            <a:fillRect/>
          </a:stretch>
        </p:blipFill>
        <p:spPr bwMode="auto">
          <a:xfrm>
            <a:off x="0" y="0"/>
            <a:ext cx="9144000" cy="6858000"/>
          </a:xfrm>
          <a:prstGeom prst="rect">
            <a:avLst/>
          </a:prstGeom>
          <a:noFill/>
          <a:ln>
            <a:noFill/>
          </a:ln>
        </p:spPr>
      </p:pic>
      <p:sp>
        <p:nvSpPr>
          <p:cNvPr id="2" name="Прямоугольник 1"/>
          <p:cNvSpPr/>
          <p:nvPr/>
        </p:nvSpPr>
        <p:spPr>
          <a:xfrm>
            <a:off x="500034" y="1357298"/>
            <a:ext cx="8001056" cy="5262979"/>
          </a:xfrm>
          <a:prstGeom prst="rect">
            <a:avLst/>
          </a:prstGeom>
        </p:spPr>
        <p:txBody>
          <a:bodyPr wrap="square">
            <a:spAutoFit/>
          </a:bodyPr>
          <a:lstStyle/>
          <a:p>
            <a:pPr algn="just"/>
            <a:r>
              <a:rPr lang="uk-UA" sz="1600" dirty="0" smtClean="0">
                <a:latin typeface="Times New Roman" pitchFamily="18" charset="0"/>
                <a:cs typeface="Times New Roman" pitchFamily="18" charset="0"/>
              </a:rPr>
              <a:t>Оскільки всі складові здоров'я тісно взаємопов'язані, а реалізація програми розвитку залежить від безлічі факторів, основним завданням «педагогіки здоров'я» є цілісне формування потреб у збереженні і зміцненні здоров'я, у усвідомленої мотивації на здоровий спосіб життя за допомогою методів виховання, самовиховання, створення програми навчання здоров'ю.  Значення ранніх періодів дитинства для розвитку особистості та виховання здорової дитини важко переоцінити. Вітчизняною системою дошкільної освіти накопичено цінний досвід </a:t>
            </a:r>
            <a:r>
              <a:rPr lang="uk-UA" sz="1600" dirty="0" smtClean="0">
                <a:latin typeface="Times New Roman" pitchFamily="18" charset="0"/>
                <a:cs typeface="Times New Roman" pitchFamily="18" charset="0"/>
              </a:rPr>
              <a:t>з фізичного</a:t>
            </a:r>
            <a:r>
              <a:rPr lang="uk-UA" sz="1600" dirty="0" smtClean="0">
                <a:latin typeface="Times New Roman" pitchFamily="18" charset="0"/>
                <a:cs typeface="Times New Roman" pitchFamily="18" charset="0"/>
              </a:rPr>
              <a:t> </a:t>
            </a:r>
            <a:r>
              <a:rPr lang="uk-UA" sz="1600" dirty="0" smtClean="0">
                <a:latin typeface="Times New Roman" pitchFamily="18" charset="0"/>
                <a:cs typeface="Times New Roman" pitchFamily="18" charset="0"/>
              </a:rPr>
              <a:t>виховання, проте погіршення здоров'я дошкільнят та сучасні соціальні умови диктують нові підходи до формування здорового способу життя дітей.</a:t>
            </a:r>
          </a:p>
          <a:p>
            <a:pPr algn="just"/>
            <a:r>
              <a:rPr lang="uk-UA" sz="1600" dirty="0" smtClean="0">
                <a:latin typeface="Times New Roman" pitchFamily="18" charset="0"/>
                <a:cs typeface="Times New Roman" pitchFamily="18" charset="0"/>
              </a:rPr>
              <a:t>Здоров'я дітей залежить не тільки від особливостей їх фізичного стану, але і від умов життя в сім'ї, санітарної та гігієнічної культури людей, рівня розвитку охорони здоров'я та освіти, соціально-економічної та екологічної ситуації в країні.</a:t>
            </a:r>
          </a:p>
          <a:p>
            <a:pPr algn="just"/>
            <a:r>
              <a:rPr lang="uk-UA" sz="1600" dirty="0" smtClean="0">
                <a:latin typeface="Times New Roman" pitchFamily="18" charset="0"/>
                <a:cs typeface="Times New Roman" pitchFamily="18" charset="0"/>
              </a:rPr>
              <a:t>Проблема здоров'я дітей в будь-якому суспільстві і за будь-яких соціально-економічних і політичних ситуаціях актуальна, своєчасна і досить складна, так як воно визначає майбутнє країни, генофонд нації, науковий та економічний потенціал суспільства. </a:t>
            </a:r>
          </a:p>
          <a:p>
            <a:pPr algn="just"/>
            <a:r>
              <a:rPr lang="uk-UA" sz="1600" dirty="0" smtClean="0">
                <a:latin typeface="Times New Roman" pitchFamily="18" charset="0"/>
                <a:cs typeface="Times New Roman" pitchFamily="18" charset="0"/>
              </a:rPr>
              <a:t>Успішне вирішення всіх завдань можливо лише за умови комплексного використання всіх засобів фізичного виховання. Правильно поставлена робота в ДНЗ з фізичного виховання готує дітей до самостійного заняття спортом, та фізкультурою в повсякденному житті, зацікавлює дітей, розвиває логічне мислення, виховує почуття відповідальності, колективізму, навчає не боятися вирішувати проблемні ситуації, формує індивідуальні фізичні </a:t>
            </a:r>
            <a:r>
              <a:rPr lang="uk-UA" sz="1600" dirty="0" smtClean="0">
                <a:latin typeface="Times New Roman" pitchFamily="18" charset="0"/>
                <a:cs typeface="Times New Roman" pitchFamily="18" charset="0"/>
              </a:rPr>
              <a:t>якості дошкільника.</a:t>
            </a:r>
            <a:endParaRPr lang="uk-UA" sz="1600" dirty="0">
              <a:latin typeface="Times New Roman" pitchFamily="18" charset="0"/>
              <a:cs typeface="Times New Roman" pitchFamily="18" charset="0"/>
            </a:endParaRPr>
          </a:p>
        </p:txBody>
      </p:sp>
      <p:sp>
        <p:nvSpPr>
          <p:cNvPr id="6" name="Прямоугольник 5"/>
          <p:cNvSpPr/>
          <p:nvPr/>
        </p:nvSpPr>
        <p:spPr>
          <a:xfrm>
            <a:off x="1643042" y="571480"/>
            <a:ext cx="6072230" cy="642942"/>
          </a:xfrm>
          <a:prstGeom prst="rect">
            <a:avLst/>
          </a:prstGeom>
          <a:noFill/>
          <a:scene3d>
            <a:camera prst="orthographicFront"/>
            <a:lightRig rig="threePt" dir="t"/>
          </a:scene3d>
          <a:sp3d>
            <a:bevelT prst="relaxedInset"/>
          </a:sp3d>
        </p:spPr>
        <p:txBody>
          <a:bodyPr wrap="none" lIns="91440" tIns="45720" rIns="91440" bIns="45720">
            <a:prstTxWarp prst="textChevron">
              <a:avLst/>
            </a:prstTxWarp>
            <a:spAutoFit/>
          </a:bodyPr>
          <a:lstStyle/>
          <a:p>
            <a:pPr algn="ctr"/>
            <a:r>
              <a:rPr lang="uk-UA" sz="5400" b="1" dirty="0" smtClean="0">
                <a:ln w="17780" cmpd="sng">
                  <a:solidFill>
                    <a:srgbClr val="FFFFFF"/>
                  </a:solidFill>
                  <a:prstDash val="solid"/>
                  <a:miter lim="800000"/>
                </a:ln>
                <a:solidFill>
                  <a:schemeClr val="tx2"/>
                </a:solidFill>
                <a:effectLst>
                  <a:glow rad="101600">
                    <a:schemeClr val="accent5">
                      <a:satMod val="175000"/>
                      <a:alpha val="40000"/>
                    </a:schemeClr>
                  </a:glow>
                  <a:outerShdw blurRad="60007" dist="310007" dir="7680000" sy="30000" kx="1300200" algn="ctr" rotWithShape="0">
                    <a:prstClr val="black">
                      <a:alpha val="32000"/>
                    </a:prstClr>
                  </a:outerShdw>
                </a:effectLst>
              </a:rPr>
              <a:t>ВИСНОВОК</a:t>
            </a:r>
            <a:endParaRPr lang="uk-UA" sz="5400" b="1" dirty="0">
              <a:ln w="10541" cmpd="sng">
                <a:solidFill>
                  <a:schemeClr val="accent1">
                    <a:shade val="88000"/>
                    <a:satMod val="110000"/>
                  </a:schemeClr>
                </a:solidFill>
                <a:prstDash val="solid"/>
              </a:ln>
              <a:solidFill>
                <a:schemeClr val="tx2"/>
              </a:solidFill>
              <a:effectLst>
                <a:glow rad="101600">
                  <a:schemeClr val="accent5">
                    <a:satMod val="175000"/>
                    <a:alpha val="40000"/>
                  </a:schemeClr>
                </a:glow>
                <a:outerShdw blurRad="60007" dist="310007" dir="7680000" sy="30000" kx="1300200" algn="ctr" rotWithShape="0">
                  <a:prstClr val="black">
                    <a:alpha val="32000"/>
                  </a:prst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Рисунок 22" descr="32615_html_m154d95e5.jpg"/>
          <p:cNvPicPr>
            <a:picLocks noChangeAspect="1"/>
          </p:cNvPicPr>
          <p:nvPr/>
        </p:nvPicPr>
        <p:blipFill>
          <a:blip r:embed="rId2" cstate="print"/>
          <a:stretch>
            <a:fillRect/>
          </a:stretch>
        </p:blipFill>
        <p:spPr>
          <a:xfrm>
            <a:off x="0" y="0"/>
            <a:ext cx="9144000" cy="6858000"/>
          </a:xfrm>
          <a:prstGeom prst="rect">
            <a:avLst/>
          </a:prstGeom>
        </p:spPr>
      </p:pic>
      <p:sp>
        <p:nvSpPr>
          <p:cNvPr id="230402" name="Rectangle 2"/>
          <p:cNvSpPr>
            <a:spLocks noGrp="1" noChangeArrowheads="1"/>
          </p:cNvSpPr>
          <p:nvPr>
            <p:ph type="title"/>
          </p:nvPr>
        </p:nvSpPr>
        <p:spPr/>
        <p:txBody>
          <a:bodyPr/>
          <a:lstStyle/>
          <a:p>
            <a:endParaRPr lang="uk-UA" smtClean="0"/>
          </a:p>
        </p:txBody>
      </p:sp>
      <p:pic>
        <p:nvPicPr>
          <p:cNvPr id="230407" name="Picture 7" descr="солнышко">
            <a:hlinkClick r:id="rId3" action="ppaction://program"/>
          </p:cNvPr>
          <p:cNvPicPr>
            <a:picLocks noChangeAspect="1" noChangeArrowheads="1" noCrop="1"/>
          </p:cNvPicPr>
          <p:nvPr/>
        </p:nvPicPr>
        <p:blipFill>
          <a:blip r:embed="rId4" cstate="print"/>
          <a:srcRect/>
          <a:stretch>
            <a:fillRect/>
          </a:stretch>
        </p:blipFill>
        <p:spPr bwMode="auto">
          <a:xfrm>
            <a:off x="0" y="1"/>
            <a:ext cx="2051538" cy="1484313"/>
          </a:xfrm>
          <a:prstGeom prst="rect">
            <a:avLst/>
          </a:prstGeom>
          <a:noFill/>
        </p:spPr>
      </p:pic>
      <p:pic>
        <p:nvPicPr>
          <p:cNvPr id="230408" name="Picture 8" descr="9b05bff070b0381dbf3b72840fcdd4a5">
            <a:hlinkClick r:id="rId5"/>
          </p:cNvPr>
          <p:cNvPicPr>
            <a:picLocks noChangeAspect="1" noChangeArrowheads="1" noCrop="1"/>
          </p:cNvPicPr>
          <p:nvPr/>
        </p:nvPicPr>
        <p:blipFill>
          <a:blip r:embed="rId6" cstate="print"/>
          <a:srcRect/>
          <a:stretch>
            <a:fillRect/>
          </a:stretch>
        </p:blipFill>
        <p:spPr bwMode="auto">
          <a:xfrm>
            <a:off x="2699792" y="6103937"/>
            <a:ext cx="684335" cy="754063"/>
          </a:xfrm>
          <a:prstGeom prst="rect">
            <a:avLst/>
          </a:prstGeom>
          <a:noFill/>
        </p:spPr>
      </p:pic>
      <p:pic>
        <p:nvPicPr>
          <p:cNvPr id="230409" name="Picture 9" descr="5472f4b1e37d16943823b7871fd1b9d3">
            <a:hlinkClick r:id="rId7"/>
          </p:cNvPr>
          <p:cNvPicPr>
            <a:picLocks noChangeAspect="1" noChangeArrowheads="1" noCrop="1"/>
          </p:cNvPicPr>
          <p:nvPr/>
        </p:nvPicPr>
        <p:blipFill>
          <a:blip r:embed="rId8" cstate="print"/>
          <a:srcRect/>
          <a:stretch>
            <a:fillRect/>
          </a:stretch>
        </p:blipFill>
        <p:spPr bwMode="auto">
          <a:xfrm>
            <a:off x="0" y="3068960"/>
            <a:ext cx="586154" cy="709613"/>
          </a:xfrm>
          <a:prstGeom prst="rect">
            <a:avLst/>
          </a:prstGeom>
          <a:noFill/>
        </p:spPr>
      </p:pic>
      <p:pic>
        <p:nvPicPr>
          <p:cNvPr id="230410" name="Picture 10" descr="5472f4b1e37d16943823b7871fd1b9d3">
            <a:hlinkClick r:id="rId7"/>
          </p:cNvPr>
          <p:cNvPicPr>
            <a:picLocks noChangeAspect="1" noChangeArrowheads="1" noCrop="1"/>
          </p:cNvPicPr>
          <p:nvPr/>
        </p:nvPicPr>
        <p:blipFill>
          <a:blip r:embed="rId8" cstate="print"/>
          <a:srcRect/>
          <a:stretch>
            <a:fillRect/>
          </a:stretch>
        </p:blipFill>
        <p:spPr bwMode="auto">
          <a:xfrm>
            <a:off x="6444208" y="4653136"/>
            <a:ext cx="586154" cy="709613"/>
          </a:xfrm>
          <a:prstGeom prst="rect">
            <a:avLst/>
          </a:prstGeom>
          <a:noFill/>
        </p:spPr>
      </p:pic>
      <p:pic>
        <p:nvPicPr>
          <p:cNvPr id="230411" name="Picture 11" descr="9b05bff070b0381dbf3b72840fcdd4a5">
            <a:hlinkClick r:id="rId5"/>
          </p:cNvPr>
          <p:cNvPicPr>
            <a:picLocks noChangeAspect="1" noChangeArrowheads="1" noCrop="1"/>
          </p:cNvPicPr>
          <p:nvPr/>
        </p:nvPicPr>
        <p:blipFill>
          <a:blip r:embed="rId6" cstate="print"/>
          <a:srcRect/>
          <a:stretch>
            <a:fillRect/>
          </a:stretch>
        </p:blipFill>
        <p:spPr bwMode="auto">
          <a:xfrm>
            <a:off x="467544" y="3284984"/>
            <a:ext cx="684335" cy="754063"/>
          </a:xfrm>
          <a:prstGeom prst="rect">
            <a:avLst/>
          </a:prstGeom>
          <a:noFill/>
        </p:spPr>
      </p:pic>
      <p:pic>
        <p:nvPicPr>
          <p:cNvPr id="230412" name="Picture 12" descr="flowers31"/>
          <p:cNvPicPr>
            <a:picLocks noChangeAspect="1" noChangeArrowheads="1" noCrop="1"/>
          </p:cNvPicPr>
          <p:nvPr/>
        </p:nvPicPr>
        <p:blipFill>
          <a:blip r:embed="rId9" cstate="print"/>
          <a:srcRect/>
          <a:stretch>
            <a:fillRect/>
          </a:stretch>
        </p:blipFill>
        <p:spPr bwMode="auto">
          <a:xfrm>
            <a:off x="1524000" y="6381750"/>
            <a:ext cx="476250" cy="476250"/>
          </a:xfrm>
          <a:prstGeom prst="rect">
            <a:avLst/>
          </a:prstGeom>
          <a:noFill/>
        </p:spPr>
      </p:pic>
      <p:pic>
        <p:nvPicPr>
          <p:cNvPr id="230413" name="Picture 13" descr="flowers6"/>
          <p:cNvPicPr>
            <a:picLocks noChangeAspect="1" noChangeArrowheads="1" noCrop="1"/>
          </p:cNvPicPr>
          <p:nvPr/>
        </p:nvPicPr>
        <p:blipFill>
          <a:blip r:embed="rId10" cstate="print"/>
          <a:srcRect/>
          <a:stretch>
            <a:fillRect/>
          </a:stretch>
        </p:blipFill>
        <p:spPr bwMode="auto">
          <a:xfrm>
            <a:off x="6444208" y="5877272"/>
            <a:ext cx="762000" cy="847725"/>
          </a:xfrm>
          <a:prstGeom prst="rect">
            <a:avLst/>
          </a:prstGeom>
          <a:noFill/>
        </p:spPr>
      </p:pic>
      <p:pic>
        <p:nvPicPr>
          <p:cNvPr id="230414" name="Picture 14" descr="flowers15"/>
          <p:cNvPicPr>
            <a:picLocks noChangeAspect="1" noChangeArrowheads="1" noCrop="1"/>
          </p:cNvPicPr>
          <p:nvPr/>
        </p:nvPicPr>
        <p:blipFill>
          <a:blip r:embed="rId11" cstate="print"/>
          <a:srcRect/>
          <a:stretch>
            <a:fillRect/>
          </a:stretch>
        </p:blipFill>
        <p:spPr bwMode="auto">
          <a:xfrm>
            <a:off x="2339752" y="6019800"/>
            <a:ext cx="663820" cy="838200"/>
          </a:xfrm>
          <a:prstGeom prst="rect">
            <a:avLst/>
          </a:prstGeom>
          <a:noFill/>
        </p:spPr>
      </p:pic>
      <p:pic>
        <p:nvPicPr>
          <p:cNvPr id="230415" name="Picture 15" descr="flowers2"/>
          <p:cNvPicPr>
            <a:picLocks noChangeAspect="1" noChangeArrowheads="1" noCrop="1"/>
          </p:cNvPicPr>
          <p:nvPr/>
        </p:nvPicPr>
        <p:blipFill>
          <a:blip r:embed="rId12" cstate="print"/>
          <a:srcRect/>
          <a:stretch>
            <a:fillRect/>
          </a:stretch>
        </p:blipFill>
        <p:spPr bwMode="auto">
          <a:xfrm>
            <a:off x="6156176" y="6021288"/>
            <a:ext cx="391258" cy="352425"/>
          </a:xfrm>
          <a:prstGeom prst="rect">
            <a:avLst/>
          </a:prstGeom>
          <a:noFill/>
        </p:spPr>
      </p:pic>
      <p:pic>
        <p:nvPicPr>
          <p:cNvPr id="230416" name="Picture 16" descr="flowers2"/>
          <p:cNvPicPr>
            <a:picLocks noChangeAspect="1" noChangeArrowheads="1" noCrop="1"/>
          </p:cNvPicPr>
          <p:nvPr/>
        </p:nvPicPr>
        <p:blipFill>
          <a:blip r:embed="rId12" cstate="print"/>
          <a:srcRect/>
          <a:stretch>
            <a:fillRect/>
          </a:stretch>
        </p:blipFill>
        <p:spPr bwMode="auto">
          <a:xfrm>
            <a:off x="3429001" y="6505576"/>
            <a:ext cx="391258" cy="352425"/>
          </a:xfrm>
          <a:prstGeom prst="rect">
            <a:avLst/>
          </a:prstGeom>
          <a:noFill/>
        </p:spPr>
      </p:pic>
      <p:pic>
        <p:nvPicPr>
          <p:cNvPr id="230417" name="Picture 17" descr="flowers4"/>
          <p:cNvPicPr>
            <a:picLocks noChangeAspect="1" noChangeArrowheads="1" noCrop="1"/>
          </p:cNvPicPr>
          <p:nvPr/>
        </p:nvPicPr>
        <p:blipFill>
          <a:blip r:embed="rId13" cstate="print"/>
          <a:srcRect/>
          <a:stretch>
            <a:fillRect/>
          </a:stretch>
        </p:blipFill>
        <p:spPr bwMode="auto">
          <a:xfrm>
            <a:off x="3275856" y="6165304"/>
            <a:ext cx="276958" cy="276225"/>
          </a:xfrm>
          <a:prstGeom prst="rect">
            <a:avLst/>
          </a:prstGeom>
          <a:noFill/>
        </p:spPr>
      </p:pic>
      <p:sp>
        <p:nvSpPr>
          <p:cNvPr id="230418" name="WordArt 18"/>
          <p:cNvSpPr>
            <a:spLocks noChangeArrowheads="1" noChangeShapeType="1" noTextEdit="1"/>
          </p:cNvSpPr>
          <p:nvPr/>
        </p:nvSpPr>
        <p:spPr bwMode="auto">
          <a:xfrm>
            <a:off x="1907704" y="2492896"/>
            <a:ext cx="5588220" cy="1119808"/>
          </a:xfrm>
          <a:prstGeom prst="rect">
            <a:avLst/>
          </a:prstGeom>
        </p:spPr>
        <p:txBody>
          <a:bodyPr wrap="none" fromWordArt="1">
            <a:prstTxWarp prst="textPlain">
              <a:avLst>
                <a:gd name="adj" fmla="val 50000"/>
              </a:avLst>
            </a:prstTxWarp>
          </a:bodyPr>
          <a:lstStyle/>
          <a:p>
            <a:r>
              <a:rPr lang="ru-RU" sz="6000" b="1" i="1" kern="10" dirty="0" err="1" smtClean="0">
                <a:ln w="9525">
                  <a:solidFill>
                    <a:srgbClr val="0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Arial"/>
                <a:cs typeface="Arial"/>
              </a:rPr>
              <a:t>Дякую</a:t>
            </a:r>
            <a:r>
              <a:rPr lang="ru-RU" sz="6000" b="1" i="1" kern="10" dirty="0" smtClean="0">
                <a:ln w="9525">
                  <a:solidFill>
                    <a:srgbClr val="0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Arial"/>
                <a:cs typeface="Arial"/>
              </a:rPr>
              <a:t> за </a:t>
            </a:r>
            <a:r>
              <a:rPr lang="ru-RU" sz="6000" b="1" i="1" kern="10" dirty="0" err="1" smtClean="0">
                <a:ln w="9525">
                  <a:solidFill>
                    <a:srgbClr val="0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Arial"/>
                <a:cs typeface="Arial"/>
              </a:rPr>
              <a:t>увагу</a:t>
            </a:r>
            <a:endParaRPr lang="ru-RU" sz="6000" b="1" i="1" kern="10" dirty="0">
              <a:ln w="9525">
                <a:solidFill>
                  <a:srgbClr val="000000"/>
                </a:solidFill>
                <a:round/>
                <a:headEnd/>
                <a:tailEnd/>
              </a:ln>
              <a:gradFill rotWithShape="1">
                <a:gsLst>
                  <a:gs pos="0">
                    <a:srgbClr val="A603AB"/>
                  </a:gs>
                  <a:gs pos="6000">
                    <a:srgbClr val="E81766"/>
                  </a:gs>
                  <a:gs pos="13499">
                    <a:srgbClr val="EE3F17"/>
                  </a:gs>
                  <a:gs pos="24001">
                    <a:srgbClr val="FFFF00"/>
                  </a:gs>
                  <a:gs pos="32500">
                    <a:srgbClr val="1A8D48"/>
                  </a:gs>
                  <a:gs pos="39500">
                    <a:srgbClr val="0819FB"/>
                  </a:gs>
                  <a:gs pos="50000">
                    <a:srgbClr val="A603AB"/>
                  </a:gs>
                  <a:gs pos="60501">
                    <a:srgbClr val="0819FB"/>
                  </a:gs>
                  <a:gs pos="67500">
                    <a:srgbClr val="1A8D48"/>
                  </a:gs>
                  <a:gs pos="75999">
                    <a:srgbClr val="FFFF00"/>
                  </a:gs>
                  <a:gs pos="86501">
                    <a:srgbClr val="EE3F17"/>
                  </a:gs>
                  <a:gs pos="94000">
                    <a:srgbClr val="E81766"/>
                  </a:gs>
                  <a:gs pos="100000">
                    <a:srgbClr val="A603AB"/>
                  </a:gs>
                </a:gsLst>
                <a:lin ang="5400000" scaled="1"/>
              </a:gradFill>
              <a:latin typeface="Arial"/>
              <a:cs typeface="Arial"/>
            </a:endParaRPr>
          </a:p>
        </p:txBody>
      </p:sp>
      <p:sp>
        <p:nvSpPr>
          <p:cNvPr id="230420" name="Text Box 20"/>
          <p:cNvSpPr txBox="1">
            <a:spLocks noChangeArrowheads="1"/>
          </p:cNvSpPr>
          <p:nvPr/>
        </p:nvSpPr>
        <p:spPr bwMode="auto">
          <a:xfrm>
            <a:off x="6167804" y="5516563"/>
            <a:ext cx="2724150" cy="276999"/>
          </a:xfrm>
          <a:prstGeom prst="rect">
            <a:avLst/>
          </a:prstGeom>
          <a:noFill/>
          <a:ln w="9525" algn="ctr">
            <a:noFill/>
            <a:miter lim="800000"/>
            <a:headEnd/>
            <a:tailEnd/>
          </a:ln>
          <a:effectLst/>
        </p:spPr>
        <p:txBody>
          <a:bodyPr lIns="0" tIns="0" rIns="0" bIns="0">
            <a:spAutoFit/>
          </a:bodyPr>
          <a:lstStyle/>
          <a:p>
            <a:pPr algn="l">
              <a:spcBef>
                <a:spcPct val="50000"/>
              </a:spcBef>
            </a:pPr>
            <a:endParaRPr lang="uk-UA"/>
          </a:p>
        </p:txBody>
      </p:sp>
      <p:sp>
        <p:nvSpPr>
          <p:cNvPr id="230422" name="Text Box 22"/>
          <p:cNvSpPr txBox="1">
            <a:spLocks noChangeArrowheads="1"/>
          </p:cNvSpPr>
          <p:nvPr/>
        </p:nvSpPr>
        <p:spPr bwMode="auto">
          <a:xfrm>
            <a:off x="3840774" y="-869950"/>
            <a:ext cx="65" cy="276999"/>
          </a:xfrm>
          <a:prstGeom prst="rect">
            <a:avLst/>
          </a:prstGeom>
          <a:noFill/>
          <a:ln w="9525" algn="ctr">
            <a:noFill/>
            <a:miter lim="800000"/>
            <a:headEnd/>
            <a:tailEnd/>
          </a:ln>
          <a:effectLst/>
        </p:spPr>
        <p:txBody>
          <a:bodyPr wrap="none" lIns="0" tIns="0" rIns="0" bIns="0">
            <a:spAutoFit/>
          </a:bodyPr>
          <a:lstStyle/>
          <a:p>
            <a:endParaRPr lang="uk-U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304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230418"/>
                                        </p:tgtEl>
                                        <p:attrNameLst>
                                          <p:attrName>style.visibility</p:attrName>
                                        </p:attrNameLst>
                                      </p:cBhvr>
                                      <p:to>
                                        <p:strVal val="visible"/>
                                      </p:to>
                                    </p:set>
                                    <p:animEffect transition="in" filter="fade">
                                      <p:cBhvr>
                                        <p:cTn id="11" dur="2000"/>
                                        <p:tgtEl>
                                          <p:spTgt spid="230418"/>
                                        </p:tgtEl>
                                      </p:cBhvr>
                                    </p:animEffect>
                                    <p:anim calcmode="lin" valueType="num">
                                      <p:cBhvr>
                                        <p:cTn id="12" dur="2000" fill="hold"/>
                                        <p:tgtEl>
                                          <p:spTgt spid="230418"/>
                                        </p:tgtEl>
                                        <p:attrNameLst>
                                          <p:attrName>style.rotation</p:attrName>
                                        </p:attrNameLst>
                                      </p:cBhvr>
                                      <p:tavLst>
                                        <p:tav tm="0">
                                          <p:val>
                                            <p:fltVal val="720"/>
                                          </p:val>
                                        </p:tav>
                                        <p:tav tm="100000">
                                          <p:val>
                                            <p:fltVal val="0"/>
                                          </p:val>
                                        </p:tav>
                                      </p:tavLst>
                                    </p:anim>
                                    <p:anim calcmode="lin" valueType="num">
                                      <p:cBhvr>
                                        <p:cTn id="13" dur="2000" fill="hold"/>
                                        <p:tgtEl>
                                          <p:spTgt spid="230418"/>
                                        </p:tgtEl>
                                        <p:attrNameLst>
                                          <p:attrName>ppt_h</p:attrName>
                                        </p:attrNameLst>
                                      </p:cBhvr>
                                      <p:tavLst>
                                        <p:tav tm="0">
                                          <p:val>
                                            <p:fltVal val="0"/>
                                          </p:val>
                                        </p:tav>
                                        <p:tav tm="100000">
                                          <p:val>
                                            <p:strVal val="#ppt_h"/>
                                          </p:val>
                                        </p:tav>
                                      </p:tavLst>
                                    </p:anim>
                                    <p:anim calcmode="lin" valueType="num">
                                      <p:cBhvr>
                                        <p:cTn id="14" dur="2000" fill="hold"/>
                                        <p:tgtEl>
                                          <p:spTgt spid="2304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tretch>
            <a:fillRect/>
          </a:stretch>
        </p:blipFill>
        <p:spPr bwMode="auto">
          <a:xfrm>
            <a:off x="428596" y="2000240"/>
            <a:ext cx="3000380" cy="4500570"/>
          </a:xfrm>
          <a:prstGeom prst="rect">
            <a:avLst/>
          </a:prstGeom>
          <a:noFill/>
          <a:ln w="9525">
            <a:noFill/>
            <a:miter lim="800000"/>
            <a:headEnd/>
            <a:tailEnd/>
          </a:ln>
        </p:spPr>
      </p:pic>
      <p:sp>
        <p:nvSpPr>
          <p:cNvPr id="39939" name="Rectangle 5"/>
          <p:cNvSpPr>
            <a:spLocks noChangeArrowheads="1"/>
          </p:cNvSpPr>
          <p:nvPr/>
        </p:nvSpPr>
        <p:spPr bwMode="auto">
          <a:xfrm>
            <a:off x="2286000" y="1771650"/>
            <a:ext cx="9144000" cy="457200"/>
          </a:xfrm>
          <a:prstGeom prst="rect">
            <a:avLst/>
          </a:prstGeom>
          <a:noFill/>
          <a:ln w="9525">
            <a:noFill/>
            <a:miter lim="800000"/>
            <a:headEnd/>
            <a:tailEnd/>
          </a:ln>
        </p:spPr>
        <p:txBody>
          <a:bodyPr>
            <a:spAutoFit/>
          </a:bodyPr>
          <a:lstStyle/>
          <a:p>
            <a:pPr algn="l"/>
            <a:endParaRPr lang="uk-UA" sz="2400"/>
          </a:p>
        </p:txBody>
      </p:sp>
      <p:sp>
        <p:nvSpPr>
          <p:cNvPr id="39944" name="Text Box 8"/>
          <p:cNvSpPr txBox="1">
            <a:spLocks noChangeArrowheads="1"/>
          </p:cNvSpPr>
          <p:nvPr/>
        </p:nvSpPr>
        <p:spPr bwMode="auto">
          <a:xfrm rot="10800000" flipV="1">
            <a:off x="581758" y="1268414"/>
            <a:ext cx="7713785" cy="549275"/>
          </a:xfrm>
          <a:prstGeom prst="rect">
            <a:avLst/>
          </a:prstGeom>
          <a:noFill/>
          <a:ln w="9525" algn="ctr">
            <a:noFill/>
            <a:miter lim="800000"/>
            <a:headEnd/>
            <a:tailEnd/>
          </a:ln>
          <a:effectLst/>
        </p:spPr>
        <p:txBody>
          <a:bodyPr lIns="0" tIns="0" rIns="0" bIns="0">
            <a:spAutoFit/>
          </a:bodyPr>
          <a:lstStyle/>
          <a:p>
            <a:pPr algn="ctr">
              <a:spcBef>
                <a:spcPct val="50000"/>
              </a:spcBef>
            </a:pPr>
            <a:r>
              <a:rPr lang="uk-UA" sz="3600" b="1" i="1" dirty="0" err="1" smtClean="0">
                <a:solidFill>
                  <a:schemeClr val="accent2"/>
                </a:solidFill>
              </a:rPr>
              <a:t>Балог</a:t>
            </a:r>
            <a:r>
              <a:rPr lang="uk-UA" sz="3600" b="1" i="1" dirty="0" smtClean="0">
                <a:solidFill>
                  <a:schemeClr val="accent2"/>
                </a:solidFill>
              </a:rPr>
              <a:t> Оксани Іванівни</a:t>
            </a:r>
            <a:endParaRPr lang="uk-UA" sz="3600" b="1" i="1" dirty="0"/>
          </a:p>
        </p:txBody>
      </p:sp>
      <p:sp>
        <p:nvSpPr>
          <p:cNvPr id="39946" name="WordArt 10"/>
          <p:cNvSpPr>
            <a:spLocks noChangeArrowheads="1" noChangeShapeType="1" noTextEdit="1"/>
          </p:cNvSpPr>
          <p:nvPr/>
        </p:nvSpPr>
        <p:spPr bwMode="auto">
          <a:xfrm>
            <a:off x="451338" y="404814"/>
            <a:ext cx="8009094" cy="936625"/>
          </a:xfrm>
          <a:prstGeom prst="rect">
            <a:avLst/>
          </a:prstGeom>
        </p:spPr>
        <p:txBody>
          <a:bodyPr wrap="none" fromWordArt="1">
            <a:prstTxWarp prst="textPlain">
              <a:avLst>
                <a:gd name="adj" fmla="val 50000"/>
              </a:avLst>
            </a:prstTxWarp>
          </a:bodyPr>
          <a:lstStyle/>
          <a:p>
            <a:r>
              <a:rPr lang="ru-RU" sz="3600" b="1" i="1" kern="10" dirty="0" err="1">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Педагогічне</a:t>
            </a:r>
            <a:r>
              <a:rPr lang="ru-RU" sz="3600" b="1" i="1" kern="10" dirty="0">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ru-RU" sz="3600" b="1" i="1" kern="10" dirty="0" err="1">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портфоліо</a:t>
            </a:r>
            <a:r>
              <a:rPr lang="ru-RU" sz="3600" b="1" i="1" kern="10" dirty="0">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ru-RU" sz="3600" b="1" i="1" kern="10" dirty="0" err="1">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вихователя</a:t>
            </a:r>
            <a:endParaRPr lang="ru-RU" sz="3600" b="1" i="1" kern="10" dirty="0">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39947" name="Text Box 11"/>
          <p:cNvSpPr txBox="1">
            <a:spLocks noChangeArrowheads="1"/>
          </p:cNvSpPr>
          <p:nvPr/>
        </p:nvSpPr>
        <p:spPr bwMode="auto">
          <a:xfrm rot="10800000" flipV="1">
            <a:off x="3491880" y="1844824"/>
            <a:ext cx="5292080" cy="2646878"/>
          </a:xfrm>
          <a:prstGeom prst="rect">
            <a:avLst/>
          </a:prstGeom>
          <a:noFill/>
          <a:ln w="9525" algn="ctr">
            <a:noFill/>
            <a:miter lim="800000"/>
            <a:headEnd/>
            <a:tailEnd/>
          </a:ln>
          <a:effectLst/>
        </p:spPr>
        <p:txBody>
          <a:bodyPr wrap="square" lIns="0" tIns="0" rIns="0" bIns="0">
            <a:spAutoFit/>
          </a:bodyPr>
          <a:lstStyle/>
          <a:p>
            <a:pPr>
              <a:spcBef>
                <a:spcPct val="50000"/>
              </a:spcBef>
            </a:pPr>
            <a:r>
              <a:rPr lang="uk-UA" sz="4000" b="1" i="1" dirty="0" smtClean="0">
                <a:solidFill>
                  <a:srgbClr val="C00000"/>
                </a:solidFill>
              </a:rPr>
              <a:t>        Моє </a:t>
            </a:r>
            <a:r>
              <a:rPr lang="uk-UA" sz="4000" b="1" i="1" dirty="0">
                <a:solidFill>
                  <a:srgbClr val="C00000"/>
                </a:solidFill>
              </a:rPr>
              <a:t>кредо:   </a:t>
            </a:r>
            <a:endParaRPr lang="uk-UA" sz="4000" b="1" i="1" dirty="0" smtClean="0">
              <a:solidFill>
                <a:srgbClr val="C00000"/>
              </a:solidFill>
            </a:endParaRPr>
          </a:p>
          <a:p>
            <a:pPr>
              <a:spcBef>
                <a:spcPct val="50000"/>
              </a:spcBef>
            </a:pPr>
            <a:r>
              <a:rPr lang="uk-UA" sz="4400" b="1" i="1" dirty="0" smtClean="0">
                <a:solidFill>
                  <a:schemeClr val="accent2"/>
                </a:solidFill>
              </a:rPr>
              <a:t>   “</a:t>
            </a:r>
            <a:r>
              <a:rPr lang="uk-UA" sz="4400" i="1" dirty="0">
                <a:solidFill>
                  <a:srgbClr val="C00000"/>
                </a:solidFill>
              </a:rPr>
              <a:t>В здоровому тілі </a:t>
            </a:r>
            <a:endParaRPr lang="uk-UA" sz="4400" i="1" dirty="0" smtClean="0">
              <a:solidFill>
                <a:srgbClr val="C00000"/>
              </a:solidFill>
            </a:endParaRPr>
          </a:p>
          <a:p>
            <a:pPr>
              <a:spcBef>
                <a:spcPct val="50000"/>
              </a:spcBef>
            </a:pPr>
            <a:r>
              <a:rPr lang="uk-UA" sz="4400" i="1" dirty="0" smtClean="0">
                <a:solidFill>
                  <a:srgbClr val="C00000"/>
                </a:solidFill>
              </a:rPr>
              <a:t>       здоровий </a:t>
            </a:r>
            <a:r>
              <a:rPr lang="uk-UA" sz="4400" i="1" dirty="0" err="1">
                <a:solidFill>
                  <a:srgbClr val="C00000"/>
                </a:solidFill>
              </a:rPr>
              <a:t>дух</a:t>
            </a:r>
            <a:r>
              <a:rPr lang="uk-UA" sz="4400" b="1" i="1" dirty="0" err="1" smtClean="0">
                <a:solidFill>
                  <a:schemeClr val="accent2"/>
                </a:solidFill>
              </a:rPr>
              <a:t>.”</a:t>
            </a:r>
            <a:endParaRPr lang="uk-UA" sz="4400" b="1" i="1" dirty="0">
              <a:solidFill>
                <a:schemeClr val="accent2"/>
              </a:solidFill>
            </a:endParaRPr>
          </a:p>
        </p:txBody>
      </p:sp>
      <p:pic>
        <p:nvPicPr>
          <p:cNvPr id="10" name="Рисунок 9" descr="08046899_1.jpg"/>
          <p:cNvPicPr>
            <a:picLocks noChangeAspect="1"/>
          </p:cNvPicPr>
          <p:nvPr/>
        </p:nvPicPr>
        <p:blipFill>
          <a:blip r:embed="rId4" cstate="print"/>
          <a:stretch>
            <a:fillRect/>
          </a:stretch>
        </p:blipFill>
        <p:spPr>
          <a:xfrm>
            <a:off x="6344425" y="4437112"/>
            <a:ext cx="1933312" cy="2094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946"/>
                                        </p:tgtEl>
                                        <p:attrNameLst>
                                          <p:attrName>style.visibility</p:attrName>
                                        </p:attrNameLst>
                                      </p:cBhvr>
                                      <p:to>
                                        <p:strVal val="visible"/>
                                      </p:to>
                                    </p:set>
                                    <p:anim calcmode="lin" valueType="num">
                                      <p:cBhvr>
                                        <p:cTn id="7" dur="500" fill="hold"/>
                                        <p:tgtEl>
                                          <p:spTgt spid="39946"/>
                                        </p:tgtEl>
                                        <p:attrNameLst>
                                          <p:attrName>ppt_w</p:attrName>
                                        </p:attrNameLst>
                                      </p:cBhvr>
                                      <p:tavLst>
                                        <p:tav tm="0">
                                          <p:val>
                                            <p:fltVal val="0"/>
                                          </p:val>
                                        </p:tav>
                                        <p:tav tm="100000">
                                          <p:val>
                                            <p:strVal val="#ppt_w"/>
                                          </p:val>
                                        </p:tav>
                                      </p:tavLst>
                                    </p:anim>
                                    <p:anim calcmode="lin" valueType="num">
                                      <p:cBhvr>
                                        <p:cTn id="8" dur="500" fill="hold"/>
                                        <p:tgtEl>
                                          <p:spTgt spid="399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8" presetClass="entr" presetSubtype="16" fill="hold" grpId="0" nodeType="afterEffect">
                                  <p:stCondLst>
                                    <p:cond delay="0"/>
                                  </p:stCondLst>
                                  <p:childTnLst>
                                    <p:set>
                                      <p:cBhvr>
                                        <p:cTn id="11" dur="1" fill="hold">
                                          <p:stCondLst>
                                            <p:cond delay="0"/>
                                          </p:stCondLst>
                                        </p:cTn>
                                        <p:tgtEl>
                                          <p:spTgt spid="39944"/>
                                        </p:tgtEl>
                                        <p:attrNameLst>
                                          <p:attrName>style.visibility</p:attrName>
                                        </p:attrNameLst>
                                      </p:cBhvr>
                                      <p:to>
                                        <p:strVal val="visible"/>
                                      </p:to>
                                    </p:set>
                                    <p:animEffect transition="in" filter="diamond(in)">
                                      <p:cBhvr>
                                        <p:cTn id="12" dur="2000"/>
                                        <p:tgtEl>
                                          <p:spTgt spid="39944"/>
                                        </p:tgtEl>
                                      </p:cBhvr>
                                    </p:animEffect>
                                  </p:childTnLst>
                                </p:cTn>
                              </p:par>
                            </p:childTnLst>
                          </p:cTn>
                        </p:par>
                        <p:par>
                          <p:cTn id="13" fill="hold">
                            <p:stCondLst>
                              <p:cond delay="2500"/>
                            </p:stCondLst>
                            <p:childTnLst>
                              <p:par>
                                <p:cTn id="14" presetID="22" presetClass="entr" presetSubtype="8" fill="hold" grpId="0" nodeType="afterEffect">
                                  <p:stCondLst>
                                    <p:cond delay="0"/>
                                  </p:stCondLst>
                                  <p:childTnLst>
                                    <p:set>
                                      <p:cBhvr>
                                        <p:cTn id="15" dur="1" fill="hold">
                                          <p:stCondLst>
                                            <p:cond delay="0"/>
                                          </p:stCondLst>
                                        </p:cTn>
                                        <p:tgtEl>
                                          <p:spTgt spid="39947"/>
                                        </p:tgtEl>
                                        <p:attrNameLst>
                                          <p:attrName>style.visibility</p:attrName>
                                        </p:attrNameLst>
                                      </p:cBhvr>
                                      <p:to>
                                        <p:strVal val="visible"/>
                                      </p:to>
                                    </p:set>
                                    <p:animEffect transition="in" filter="wipe(left)">
                                      <p:cBhvr>
                                        <p:cTn id="16" dur="1000"/>
                                        <p:tgtEl>
                                          <p:spTgt spid="39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4" grpId="0"/>
      <p:bldP spid="39946" grpId="0"/>
      <p:bldP spid="399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8435" name="WordArt 3"/>
          <p:cNvSpPr>
            <a:spLocks noChangeArrowheads="1" noChangeShapeType="1" noTextEdit="1"/>
          </p:cNvSpPr>
          <p:nvPr/>
        </p:nvSpPr>
        <p:spPr bwMode="auto">
          <a:xfrm>
            <a:off x="457200" y="1371600"/>
            <a:ext cx="3352800" cy="381000"/>
          </a:xfrm>
          <a:prstGeom prst="rect">
            <a:avLst/>
          </a:prstGeom>
        </p:spPr>
        <p:txBody>
          <a:bodyPr wrap="none" fromWordArt="1">
            <a:prstTxWarp prst="textDeflate">
              <a:avLst>
                <a:gd name="adj" fmla="val 18750"/>
              </a:avLst>
            </a:prstTxWarp>
          </a:bodyPr>
          <a:lstStyle/>
          <a:p>
            <a:pPr>
              <a:defRPr/>
            </a:pPr>
            <a:r>
              <a:rPr lang="ru-RU" sz="3600" b="1" kern="10" normalizeH="1">
                <a:ln w="9525">
                  <a:solidFill>
                    <a:srgbClr val="000000"/>
                  </a:solidFill>
                  <a:round/>
                  <a:headEnd/>
                  <a:tailEnd/>
                </a:ln>
                <a:gradFill rotWithShape="0">
                  <a:gsLst>
                    <a:gs pos="0">
                      <a:schemeClr val="tx2"/>
                    </a:gs>
                    <a:gs pos="50000">
                      <a:srgbClr val="FF0066"/>
                    </a:gs>
                    <a:gs pos="100000">
                      <a:schemeClr val="tx2"/>
                    </a:gs>
                  </a:gsLst>
                  <a:lin ang="5400000" scaled="1"/>
                </a:gradFill>
                <a:latin typeface="Arial"/>
                <a:cs typeface="Arial"/>
              </a:rPr>
              <a:t>                </a:t>
            </a:r>
          </a:p>
        </p:txBody>
      </p:sp>
      <p:sp>
        <p:nvSpPr>
          <p:cNvPr id="6150" name="WordArt 5"/>
          <p:cNvSpPr>
            <a:spLocks noChangeArrowheads="1" noChangeShapeType="1" noTextEdit="1"/>
          </p:cNvSpPr>
          <p:nvPr/>
        </p:nvSpPr>
        <p:spPr bwMode="auto">
          <a:xfrm>
            <a:off x="1248509" y="260351"/>
            <a:ext cx="6491844" cy="648369"/>
          </a:xfrm>
          <a:prstGeom prst="rect">
            <a:avLst/>
          </a:prstGeom>
        </p:spPr>
        <p:txBody>
          <a:bodyPr wrap="none" fromWordArt="1">
            <a:prstTxWarp prst="textPlain">
              <a:avLst>
                <a:gd name="adj" fmla="val 49649"/>
              </a:avLst>
            </a:prstTxWarp>
          </a:bodyPr>
          <a:lstStyle/>
          <a:p>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Балог</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Оксана </a:t>
            </a: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Іванівна</a:t>
            </a:r>
            <a:endPar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6153" name="Text Box 9"/>
          <p:cNvSpPr txBox="1">
            <a:spLocks noChangeArrowheads="1"/>
          </p:cNvSpPr>
          <p:nvPr/>
        </p:nvSpPr>
        <p:spPr bwMode="auto">
          <a:xfrm>
            <a:off x="915866" y="2349500"/>
            <a:ext cx="7178919" cy="274638"/>
          </a:xfrm>
          <a:prstGeom prst="rect">
            <a:avLst/>
          </a:prstGeom>
          <a:noFill/>
          <a:ln w="9525" algn="ctr">
            <a:noFill/>
            <a:miter lim="800000"/>
            <a:headEnd/>
            <a:tailEnd/>
          </a:ln>
          <a:effectLst/>
        </p:spPr>
        <p:txBody>
          <a:bodyPr lIns="0" tIns="0" rIns="0" bIns="0">
            <a:spAutoFit/>
          </a:bodyPr>
          <a:lstStyle/>
          <a:p>
            <a:pPr algn="l">
              <a:spcBef>
                <a:spcPct val="50000"/>
              </a:spcBef>
            </a:pPr>
            <a:endParaRPr lang="uk-UA" sz="1800"/>
          </a:p>
        </p:txBody>
      </p:sp>
      <p:sp>
        <p:nvSpPr>
          <p:cNvPr id="9" name="Text Box 11"/>
          <p:cNvSpPr txBox="1">
            <a:spLocks noChangeArrowheads="1"/>
          </p:cNvSpPr>
          <p:nvPr/>
        </p:nvSpPr>
        <p:spPr bwMode="auto">
          <a:xfrm>
            <a:off x="467544" y="1268413"/>
            <a:ext cx="8733606" cy="5355312"/>
          </a:xfrm>
          <a:prstGeom prst="rect">
            <a:avLst/>
          </a:prstGeom>
          <a:noFill/>
          <a:ln w="9525" algn="ctr">
            <a:noFill/>
            <a:miter lim="800000"/>
            <a:headEnd/>
            <a:tailEnd/>
          </a:ln>
          <a:effectLst/>
        </p:spPr>
        <p:txBody>
          <a:bodyPr wrap="square" lIns="0" tIns="0" rIns="0" bIns="0">
            <a:spAutoFit/>
          </a:bodyPr>
          <a:lstStyle/>
          <a:p>
            <a:pPr algn="l">
              <a:spcBef>
                <a:spcPct val="50000"/>
              </a:spcBef>
            </a:pPr>
            <a:r>
              <a:rPr lang="uk-UA" sz="2400" b="1" i="1" u="sng" dirty="0" smtClean="0"/>
              <a:t>Дата </a:t>
            </a:r>
            <a:r>
              <a:rPr lang="uk-UA" sz="2400" b="1" i="1" u="sng" dirty="0"/>
              <a:t>народження:  </a:t>
            </a:r>
            <a:r>
              <a:rPr lang="uk-UA" sz="2400" b="1" i="1" dirty="0" smtClean="0"/>
              <a:t>29.01. 1970р</a:t>
            </a:r>
            <a:r>
              <a:rPr lang="uk-UA" sz="2400" b="1" i="1" dirty="0"/>
              <a:t>.</a:t>
            </a:r>
          </a:p>
          <a:p>
            <a:pPr algn="l">
              <a:spcBef>
                <a:spcPct val="50000"/>
              </a:spcBef>
            </a:pPr>
            <a:r>
              <a:rPr lang="uk-UA" sz="2400" b="1" i="1" u="sng" dirty="0"/>
              <a:t>Освіта</a:t>
            </a:r>
            <a:r>
              <a:rPr lang="uk-UA" sz="2400" b="1" i="1" dirty="0"/>
              <a:t> – </a:t>
            </a:r>
            <a:r>
              <a:rPr lang="uk-UA" sz="2400" b="1" i="1" dirty="0" smtClean="0"/>
              <a:t>середня спеціальна  Мукачівське педучилище</a:t>
            </a:r>
            <a:endParaRPr lang="uk-UA" sz="2400" b="1" i="1" dirty="0"/>
          </a:p>
          <a:p>
            <a:pPr algn="l">
              <a:spcBef>
                <a:spcPct val="50000"/>
              </a:spcBef>
            </a:pPr>
            <a:r>
              <a:rPr lang="uk-UA" sz="2400" b="1" i="1" u="sng" dirty="0"/>
              <a:t>Педагогічний стаж роботи </a:t>
            </a:r>
            <a:r>
              <a:rPr lang="uk-UA" sz="2400" b="1" i="1" dirty="0"/>
              <a:t>– </a:t>
            </a:r>
            <a:r>
              <a:rPr lang="uk-UA" sz="2400" b="1" i="1" dirty="0" smtClean="0"/>
              <a:t>14 </a:t>
            </a:r>
            <a:r>
              <a:rPr lang="uk-UA" sz="2400" b="1" i="1" dirty="0"/>
              <a:t>років</a:t>
            </a:r>
          </a:p>
          <a:p>
            <a:pPr algn="l">
              <a:spcBef>
                <a:spcPct val="50000"/>
              </a:spcBef>
            </a:pPr>
            <a:r>
              <a:rPr lang="uk-UA" sz="2400" b="1" i="1" u="sng" dirty="0"/>
              <a:t>Місце роботи </a:t>
            </a:r>
            <a:r>
              <a:rPr lang="uk-UA" sz="2400" b="1" i="1" dirty="0"/>
              <a:t>– </a:t>
            </a:r>
            <a:r>
              <a:rPr lang="uk-UA" sz="2400" b="1" i="1" dirty="0" err="1" smtClean="0"/>
              <a:t>Білківський</a:t>
            </a:r>
            <a:r>
              <a:rPr lang="uk-UA" sz="2400" b="1" i="1" dirty="0" smtClean="0"/>
              <a:t> ДНЗ №3</a:t>
            </a:r>
            <a:endParaRPr lang="uk-UA" sz="2400" b="1" i="1" dirty="0"/>
          </a:p>
          <a:p>
            <a:pPr algn="l">
              <a:spcBef>
                <a:spcPct val="50000"/>
              </a:spcBef>
            </a:pPr>
            <a:r>
              <a:rPr lang="uk-UA" sz="2400" b="1" i="1" dirty="0"/>
              <a:t>                             </a:t>
            </a:r>
            <a:r>
              <a:rPr lang="uk-UA" sz="2400" b="1" i="1" dirty="0" err="1" smtClean="0"/>
              <a:t>Іршавського</a:t>
            </a:r>
            <a:r>
              <a:rPr lang="uk-UA" sz="2400" b="1" i="1" dirty="0" smtClean="0"/>
              <a:t> </a:t>
            </a:r>
            <a:r>
              <a:rPr lang="uk-UA" sz="2400" b="1" i="1" dirty="0"/>
              <a:t>району </a:t>
            </a:r>
          </a:p>
          <a:p>
            <a:pPr algn="l">
              <a:spcBef>
                <a:spcPct val="50000"/>
              </a:spcBef>
            </a:pPr>
            <a:r>
              <a:rPr lang="uk-UA" sz="2400" b="1" i="1" dirty="0"/>
              <a:t>                             </a:t>
            </a:r>
            <a:r>
              <a:rPr lang="uk-UA" sz="2400" b="1" i="1" dirty="0" smtClean="0"/>
              <a:t>Закарпатської </a:t>
            </a:r>
            <a:r>
              <a:rPr lang="uk-UA" sz="2400" b="1" i="1" dirty="0"/>
              <a:t>області</a:t>
            </a:r>
          </a:p>
          <a:p>
            <a:pPr algn="l">
              <a:spcBef>
                <a:spcPct val="50000"/>
              </a:spcBef>
            </a:pPr>
            <a:r>
              <a:rPr lang="uk-UA" sz="2400" b="1" i="1" u="sng" dirty="0"/>
              <a:t>Посада</a:t>
            </a:r>
            <a:r>
              <a:rPr lang="uk-UA" sz="2400" b="1" i="1" dirty="0"/>
              <a:t> – вихователь </a:t>
            </a:r>
            <a:r>
              <a:rPr lang="uk-UA" sz="2400" b="1" i="1" dirty="0" smtClean="0"/>
              <a:t> дошкільного закладу</a:t>
            </a:r>
            <a:endParaRPr lang="uk-UA" sz="2400" b="1" i="1" dirty="0"/>
          </a:p>
          <a:p>
            <a:pPr algn="l">
              <a:spcBef>
                <a:spcPct val="50000"/>
              </a:spcBef>
            </a:pPr>
            <a:r>
              <a:rPr lang="uk-UA" sz="2400" b="1" i="1" u="sng" dirty="0"/>
              <a:t>Категорія, звання </a:t>
            </a:r>
            <a:r>
              <a:rPr lang="uk-UA" sz="2400" b="1" i="1" dirty="0"/>
              <a:t>–   </a:t>
            </a:r>
            <a:r>
              <a:rPr lang="uk-UA" sz="2400" b="1" i="1" dirty="0" smtClean="0"/>
              <a:t>немає</a:t>
            </a:r>
          </a:p>
          <a:p>
            <a:pPr algn="l">
              <a:spcBef>
                <a:spcPct val="50000"/>
              </a:spcBef>
            </a:pPr>
            <a:r>
              <a:rPr lang="uk-UA" sz="2400" b="1" i="1" u="sng" dirty="0" smtClean="0"/>
              <a:t>Нагороди</a:t>
            </a:r>
            <a:r>
              <a:rPr lang="uk-UA" sz="2400" b="1" i="1" dirty="0" smtClean="0"/>
              <a:t> – грамота управління освіти і науки </a:t>
            </a:r>
          </a:p>
          <a:p>
            <a:pPr algn="l">
              <a:spcBef>
                <a:spcPct val="50000"/>
              </a:spcBef>
            </a:pPr>
            <a:r>
              <a:rPr lang="uk-UA" sz="2400" b="1" i="1" dirty="0" smtClean="0"/>
              <a:t>                     Закарпатської  обласної державної</a:t>
            </a:r>
            <a:r>
              <a:rPr lang="en-US" sz="2400" b="1" i="1" dirty="0" smtClean="0"/>
              <a:t> </a:t>
            </a:r>
            <a:r>
              <a:rPr lang="uk-UA" sz="2400" b="1" i="1" dirty="0" smtClean="0"/>
              <a:t>адміністрації</a:t>
            </a:r>
            <a:r>
              <a:rPr lang="en-US" sz="2400" b="1" i="1" dirty="0" smtClean="0"/>
              <a:t>                     </a:t>
            </a:r>
            <a:r>
              <a:rPr lang="uk-UA" sz="2400" b="1" i="1" dirty="0" smtClean="0"/>
              <a:t>                                                                                                                   </a:t>
            </a:r>
            <a:endParaRPr lang="uk-UA" sz="2400" b="1" i="1" dirty="0"/>
          </a:p>
        </p:txBody>
      </p:sp>
      <p:pic>
        <p:nvPicPr>
          <p:cNvPr id="12" name="Рисунок 11" descr="229852-Royalty-Frar.png"/>
          <p:cNvPicPr>
            <a:picLocks noChangeAspect="1"/>
          </p:cNvPicPr>
          <p:nvPr/>
        </p:nvPicPr>
        <p:blipFill>
          <a:blip r:embed="rId4" cstate="print"/>
          <a:stretch>
            <a:fillRect/>
          </a:stretch>
        </p:blipFill>
        <p:spPr>
          <a:xfrm>
            <a:off x="6572264" y="2571744"/>
            <a:ext cx="2051720" cy="27809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500"/>
                                        <p:tgtEl>
                                          <p:spTgt spid="9">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wipe(left)">
                                      <p:cBhvr>
                                        <p:cTn id="20" dur="500"/>
                                        <p:tgtEl>
                                          <p:spTgt spid="9">
                                            <p:txEl>
                                              <p:pRg st="2" end="2"/>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wipe(left)">
                                      <p:cBhvr>
                                        <p:cTn id="24" dur="500"/>
                                        <p:tgtEl>
                                          <p:spTgt spid="9">
                                            <p:txEl>
                                              <p:pRg st="3" end="3"/>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9">
                                            <p:txEl>
                                              <p:pRg st="4" end="4"/>
                                            </p:txEl>
                                          </p:spTgt>
                                        </p:tgtEl>
                                        <p:attrNameLst>
                                          <p:attrName>style.visibility</p:attrName>
                                        </p:attrNameLst>
                                      </p:cBhvr>
                                      <p:to>
                                        <p:strVal val="visible"/>
                                      </p:to>
                                    </p:set>
                                    <p:animEffect transition="in" filter="wipe(left)">
                                      <p:cBhvr>
                                        <p:cTn id="28" dur="500"/>
                                        <p:tgtEl>
                                          <p:spTgt spid="9">
                                            <p:txEl>
                                              <p:pRg st="4" end="4"/>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wipe(left)">
                                      <p:cBhvr>
                                        <p:cTn id="32" dur="500"/>
                                        <p:tgtEl>
                                          <p:spTgt spid="9">
                                            <p:txEl>
                                              <p:pRg st="5" end="5"/>
                                            </p:txEl>
                                          </p:spTgt>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animEffect transition="in" filter="wipe(left)">
                                      <p:cBhvr>
                                        <p:cTn id="36" dur="500"/>
                                        <p:tgtEl>
                                          <p:spTgt spid="9">
                                            <p:txEl>
                                              <p:pRg st="6" end="6"/>
                                            </p:txEl>
                                          </p:spTgt>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9">
                                            <p:txEl>
                                              <p:pRg st="7" end="7"/>
                                            </p:txEl>
                                          </p:spTgt>
                                        </p:tgtEl>
                                        <p:attrNameLst>
                                          <p:attrName>style.visibility</p:attrName>
                                        </p:attrNameLst>
                                      </p:cBhvr>
                                      <p:to>
                                        <p:strVal val="visible"/>
                                      </p:to>
                                    </p:set>
                                    <p:animEffect transition="in" filter="wipe(left)">
                                      <p:cBhvr>
                                        <p:cTn id="40" dur="500"/>
                                        <p:tgtEl>
                                          <p:spTgt spid="9">
                                            <p:txEl>
                                              <p:pRg st="7" end="7"/>
                                            </p:txEl>
                                          </p:spTgt>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9">
                                            <p:txEl>
                                              <p:pRg st="8" end="8"/>
                                            </p:txEl>
                                          </p:spTgt>
                                        </p:tgtEl>
                                        <p:attrNameLst>
                                          <p:attrName>style.visibility</p:attrName>
                                        </p:attrNameLst>
                                      </p:cBhvr>
                                      <p:to>
                                        <p:strVal val="visible"/>
                                      </p:to>
                                    </p:set>
                                    <p:animEffect transition="in" filter="wipe(left)">
                                      <p:cBhvr>
                                        <p:cTn id="44" dur="500"/>
                                        <p:tgtEl>
                                          <p:spTgt spid="9">
                                            <p:txEl>
                                              <p:pRg st="8" end="8"/>
                                            </p:txEl>
                                          </p:spTgt>
                                        </p:tgtEl>
                                      </p:cBhvr>
                                    </p:animEffect>
                                  </p:childTnLst>
                                </p:cTn>
                              </p:par>
                            </p:childTnLst>
                          </p:cTn>
                        </p:par>
                        <p:par>
                          <p:cTn id="45" fill="hold">
                            <p:stCondLst>
                              <p:cond delay="5000"/>
                            </p:stCondLst>
                            <p:childTnLst>
                              <p:par>
                                <p:cTn id="46" presetID="22" presetClass="entr" presetSubtype="8" fill="hold" nodeType="afterEffect">
                                  <p:stCondLst>
                                    <p:cond delay="0"/>
                                  </p:stCondLst>
                                  <p:childTnLst>
                                    <p:set>
                                      <p:cBhvr>
                                        <p:cTn id="47" dur="1" fill="hold">
                                          <p:stCondLst>
                                            <p:cond delay="0"/>
                                          </p:stCondLst>
                                        </p:cTn>
                                        <p:tgtEl>
                                          <p:spTgt spid="9">
                                            <p:txEl>
                                              <p:pRg st="9" end="9"/>
                                            </p:txEl>
                                          </p:spTgt>
                                        </p:tgtEl>
                                        <p:attrNameLst>
                                          <p:attrName>style.visibility</p:attrName>
                                        </p:attrNameLst>
                                      </p:cBhvr>
                                      <p:to>
                                        <p:strVal val="visible"/>
                                      </p:to>
                                    </p:set>
                                    <p:animEffect transition="in" filter="wipe(left)">
                                      <p:cBhvr>
                                        <p:cTn id="48"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64" name="Rectangle 4"/>
          <p:cNvSpPr>
            <a:spLocks noChangeArrowheads="1"/>
          </p:cNvSpPr>
          <p:nvPr/>
        </p:nvSpPr>
        <p:spPr bwMode="auto">
          <a:xfrm>
            <a:off x="684335" y="260351"/>
            <a:ext cx="7990742" cy="396875"/>
          </a:xfrm>
          <a:prstGeom prst="rect">
            <a:avLst/>
          </a:prstGeom>
          <a:noFill/>
          <a:ln w="9525">
            <a:noFill/>
            <a:miter lim="800000"/>
            <a:headEnd/>
            <a:tailEnd/>
          </a:ln>
        </p:spPr>
        <p:txBody>
          <a:bodyPr>
            <a:spAutoFit/>
          </a:bodyPr>
          <a:lstStyle/>
          <a:p>
            <a:pPr algn="l"/>
            <a:endParaRPr lang="uk-UA" sz="2000" b="1">
              <a:solidFill>
                <a:srgbClr val="009900"/>
              </a:solidFill>
            </a:endParaRPr>
          </a:p>
        </p:txBody>
      </p:sp>
      <p:sp>
        <p:nvSpPr>
          <p:cNvPr id="40965" name="WordArt 5"/>
          <p:cNvSpPr>
            <a:spLocks noChangeArrowheads="1" noChangeShapeType="1" noTextEdit="1"/>
          </p:cNvSpPr>
          <p:nvPr/>
        </p:nvSpPr>
        <p:spPr bwMode="auto">
          <a:xfrm>
            <a:off x="1187624" y="188913"/>
            <a:ext cx="6840760" cy="863600"/>
          </a:xfrm>
          <a:prstGeom prst="rect">
            <a:avLst/>
          </a:prstGeom>
        </p:spPr>
        <p:txBody>
          <a:bodyPr wrap="none" fromWordArt="1">
            <a:prstTxWarp prst="textPlain">
              <a:avLst>
                <a:gd name="adj" fmla="val 50000"/>
              </a:avLst>
            </a:prstTxWarp>
          </a:bodyPr>
          <a:lstStyle/>
          <a:p>
            <a:r>
              <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Моя </a:t>
            </a:r>
            <a:r>
              <a:rPr lang="ru-RU" sz="2800" kern="10" dirty="0" err="1">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професія</a:t>
            </a:r>
            <a:r>
              <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 </a:t>
            </a:r>
            <a:r>
              <a:rPr lang="ru-RU" sz="2800" kern="10" dirty="0" err="1">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вихователь</a:t>
            </a:r>
            <a:r>
              <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a:t>
            </a:r>
          </a:p>
        </p:txBody>
      </p:sp>
      <p:sp>
        <p:nvSpPr>
          <p:cNvPr id="40969" name="Text Box 9"/>
          <p:cNvSpPr txBox="1">
            <a:spLocks noChangeArrowheads="1"/>
          </p:cNvSpPr>
          <p:nvPr/>
        </p:nvSpPr>
        <p:spPr bwMode="auto">
          <a:xfrm>
            <a:off x="1187624" y="1484784"/>
            <a:ext cx="6826584" cy="4924425"/>
          </a:xfrm>
          <a:prstGeom prst="rect">
            <a:avLst/>
          </a:prstGeom>
          <a:noFill/>
          <a:ln w="9525" algn="ctr">
            <a:noFill/>
            <a:miter lim="800000"/>
            <a:headEnd/>
            <a:tailEnd/>
          </a:ln>
          <a:effectLst/>
        </p:spPr>
        <p:txBody>
          <a:bodyPr wrap="square" lIns="0" tIns="0" rIns="0" bIns="0">
            <a:spAutoFit/>
          </a:bodyPr>
          <a:lstStyle/>
          <a:p>
            <a:pPr algn="l"/>
            <a:r>
              <a:rPr lang="uk-UA" sz="2000" b="1" i="1" dirty="0"/>
              <a:t>На світі багато професій різних</a:t>
            </a:r>
          </a:p>
          <a:p>
            <a:pPr algn="l"/>
            <a:r>
              <a:rPr lang="uk-UA" sz="2000" b="1" i="1" dirty="0" smtClean="0"/>
              <a:t>І в кожній є родзинка своя.</a:t>
            </a:r>
          </a:p>
          <a:p>
            <a:pPr algn="l"/>
            <a:r>
              <a:rPr lang="uk-UA" sz="2000" b="1" i="1" dirty="0" smtClean="0"/>
              <a:t>Моя </a:t>
            </a:r>
            <a:r>
              <a:rPr lang="uk-UA" sz="2000" b="1" i="1" dirty="0"/>
              <a:t>професія найдобріша,</a:t>
            </a:r>
          </a:p>
          <a:p>
            <a:pPr algn="l"/>
            <a:r>
              <a:rPr lang="uk-UA" sz="2000" b="1" i="1" dirty="0"/>
              <a:t>І як янгол </a:t>
            </a:r>
            <a:r>
              <a:rPr lang="uk-UA" sz="2000" b="1" i="1" dirty="0" smtClean="0"/>
              <a:t>вона.</a:t>
            </a:r>
          </a:p>
          <a:p>
            <a:pPr algn="l"/>
            <a:r>
              <a:rPr lang="uk-UA" sz="1800" b="1" i="1" dirty="0" smtClean="0"/>
              <a:t>                          </a:t>
            </a:r>
            <a:r>
              <a:rPr lang="uk-UA" sz="2000" b="1" i="1" dirty="0" smtClean="0"/>
              <a:t>Все життя своє з </a:t>
            </a:r>
            <a:r>
              <a:rPr lang="uk-UA" sz="2000" b="1" i="1" dirty="0" err="1" smtClean="0"/>
              <a:t>любов</a:t>
            </a:r>
            <a:r>
              <a:rPr lang="uk-UA" sz="2000" b="1" i="1" dirty="0" err="1" smtClean="0">
                <a:cs typeface="Times New Roman" pitchFamily="18" charset="0"/>
              </a:rPr>
              <a:t>′</a:t>
            </a:r>
            <a:r>
              <a:rPr lang="uk-UA" sz="2000" b="1" i="1" dirty="0" err="1" smtClean="0"/>
              <a:t>ю</a:t>
            </a:r>
            <a:r>
              <a:rPr lang="uk-UA" sz="2000" b="1" i="1" dirty="0" smtClean="0"/>
              <a:t>,</a:t>
            </a:r>
          </a:p>
          <a:p>
            <a:pPr algn="l"/>
            <a:r>
              <a:rPr lang="uk-UA" sz="2000" b="1" i="1" dirty="0" smtClean="0"/>
              <a:t>                       </a:t>
            </a:r>
            <a:r>
              <a:rPr lang="uk-UA" sz="2000" b="1" i="1" dirty="0"/>
              <a:t>Завжди поряд із дітьми.</a:t>
            </a:r>
          </a:p>
          <a:p>
            <a:pPr algn="l"/>
            <a:r>
              <a:rPr lang="uk-UA" sz="2000" b="1" i="1" dirty="0"/>
              <a:t>                       Всі роки їм віддавати,</a:t>
            </a:r>
          </a:p>
          <a:p>
            <a:pPr algn="l"/>
            <a:r>
              <a:rPr lang="uk-UA" sz="2000" b="1" i="1" dirty="0"/>
              <a:t>                       Частинку серденька свого.</a:t>
            </a:r>
          </a:p>
          <a:p>
            <a:pPr algn="l"/>
            <a:r>
              <a:rPr lang="uk-UA" sz="2000" b="1" i="1" dirty="0"/>
              <a:t>                       Мудрості життя навчати, </a:t>
            </a:r>
          </a:p>
          <a:p>
            <a:pPr algn="l"/>
            <a:r>
              <a:rPr lang="uk-UA" sz="2000" b="1" i="1" dirty="0"/>
              <a:t>                       Як з добротою в світі </a:t>
            </a:r>
            <a:r>
              <a:rPr lang="uk-UA" sz="2000" b="1" i="1" dirty="0" err="1"/>
              <a:t>жить</a:t>
            </a:r>
            <a:r>
              <a:rPr lang="uk-UA" sz="1800" b="1" i="1" dirty="0"/>
              <a:t>.</a:t>
            </a:r>
          </a:p>
          <a:p>
            <a:pPr algn="l"/>
            <a:r>
              <a:rPr lang="uk-UA" sz="1800" b="1" i="1" dirty="0"/>
              <a:t>                                                         </a:t>
            </a:r>
            <a:r>
              <a:rPr lang="uk-UA" sz="2000" b="1" i="1" dirty="0"/>
              <a:t>Хоч не легко іноді бува,</a:t>
            </a:r>
          </a:p>
          <a:p>
            <a:pPr algn="l"/>
            <a:r>
              <a:rPr lang="uk-UA" sz="2000" b="1" i="1" dirty="0"/>
              <a:t>                                                    Але ж я – вихователь.</a:t>
            </a:r>
          </a:p>
          <a:p>
            <a:pPr algn="l"/>
            <a:r>
              <a:rPr lang="uk-UA" sz="2000" b="1" i="1" dirty="0"/>
              <a:t>                                                    Взірець для всіх малят.</a:t>
            </a:r>
          </a:p>
          <a:p>
            <a:pPr algn="l"/>
            <a:r>
              <a:rPr lang="uk-UA" sz="2000" b="1" i="1" dirty="0"/>
              <a:t>                                                    Повинна бути завжди </a:t>
            </a:r>
          </a:p>
          <a:p>
            <a:pPr algn="l"/>
            <a:r>
              <a:rPr lang="uk-UA" sz="2000" b="1" i="1" dirty="0"/>
              <a:t>                                                    Тільки вищий клас!</a:t>
            </a:r>
          </a:p>
          <a:p>
            <a:pPr algn="l"/>
            <a:endParaRPr lang="uk-UA" sz="2000" b="1" i="1" dirty="0"/>
          </a:p>
        </p:txBody>
      </p:sp>
      <p:pic>
        <p:nvPicPr>
          <p:cNvPr id="3074" name="Picture 2"/>
          <p:cNvPicPr>
            <a:picLocks noChangeAspect="1" noChangeArrowheads="1"/>
          </p:cNvPicPr>
          <p:nvPr/>
        </p:nvPicPr>
        <p:blipFill>
          <a:blip r:embed="rId4" cstate="print"/>
          <a:srcRect/>
          <a:stretch>
            <a:fillRect/>
          </a:stretch>
        </p:blipFill>
        <p:spPr bwMode="auto">
          <a:xfrm>
            <a:off x="683568" y="4437112"/>
            <a:ext cx="1718477" cy="2254002"/>
          </a:xfrm>
          <a:prstGeom prst="rect">
            <a:avLst/>
          </a:prstGeom>
          <a:noFill/>
          <a:ln w="9525">
            <a:noFill/>
            <a:miter lim="800000"/>
            <a:headEnd/>
            <a:tailEnd/>
          </a:ln>
        </p:spPr>
      </p:pic>
      <p:pic>
        <p:nvPicPr>
          <p:cNvPr id="11" name="Рисунок 10" descr="devochka_soskakalkoi.jpg"/>
          <p:cNvPicPr>
            <a:picLocks noChangeAspect="1"/>
          </p:cNvPicPr>
          <p:nvPr/>
        </p:nvPicPr>
        <p:blipFill>
          <a:blip r:embed="rId5" cstate="print"/>
          <a:stretch>
            <a:fillRect/>
          </a:stretch>
        </p:blipFill>
        <p:spPr>
          <a:xfrm>
            <a:off x="6444208" y="1988840"/>
            <a:ext cx="1619250" cy="2047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0965"/>
                                        </p:tgtEl>
                                        <p:attrNameLst>
                                          <p:attrName>style.visibility</p:attrName>
                                        </p:attrNameLst>
                                      </p:cBhvr>
                                      <p:to>
                                        <p:strVal val="visible"/>
                                      </p:to>
                                    </p:set>
                                    <p:anim calcmode="lin" valueType="num">
                                      <p:cBhvr>
                                        <p:cTn id="7" dur="500" fill="hold"/>
                                        <p:tgtEl>
                                          <p:spTgt spid="40965"/>
                                        </p:tgtEl>
                                        <p:attrNameLst>
                                          <p:attrName>ppt_w</p:attrName>
                                        </p:attrNameLst>
                                      </p:cBhvr>
                                      <p:tavLst>
                                        <p:tav tm="0">
                                          <p:val>
                                            <p:fltVal val="0"/>
                                          </p:val>
                                        </p:tav>
                                        <p:tav tm="100000">
                                          <p:val>
                                            <p:strVal val="#ppt_w"/>
                                          </p:val>
                                        </p:tav>
                                      </p:tavLst>
                                    </p:anim>
                                    <p:anim calcmode="lin" valueType="num">
                                      <p:cBhvr>
                                        <p:cTn id="8" dur="500" fill="hold"/>
                                        <p:tgtEl>
                                          <p:spTgt spid="4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40969">
                                            <p:txEl>
                                              <p:pRg st="0" end="0"/>
                                            </p:txEl>
                                          </p:spTgt>
                                        </p:tgtEl>
                                        <p:attrNameLst>
                                          <p:attrName>style.visibility</p:attrName>
                                        </p:attrNameLst>
                                      </p:cBhvr>
                                      <p:to>
                                        <p:strVal val="visible"/>
                                      </p:to>
                                    </p:set>
                                    <p:animEffect transition="in" filter="wipe(left)">
                                      <p:cBhvr>
                                        <p:cTn id="12" dur="1000"/>
                                        <p:tgtEl>
                                          <p:spTgt spid="40969">
                                            <p:txEl>
                                              <p:pRg st="0" end="0"/>
                                            </p:txEl>
                                          </p:spTgt>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0969">
                                            <p:txEl>
                                              <p:pRg st="1" end="1"/>
                                            </p:txEl>
                                          </p:spTgt>
                                        </p:tgtEl>
                                        <p:attrNameLst>
                                          <p:attrName>style.visibility</p:attrName>
                                        </p:attrNameLst>
                                      </p:cBhvr>
                                      <p:to>
                                        <p:strVal val="visible"/>
                                      </p:to>
                                    </p:set>
                                    <p:animEffect transition="in" filter="wipe(left)">
                                      <p:cBhvr>
                                        <p:cTn id="16" dur="1000"/>
                                        <p:tgtEl>
                                          <p:spTgt spid="40969">
                                            <p:txEl>
                                              <p:pRg st="1" end="1"/>
                                            </p:txEl>
                                          </p:spTgt>
                                        </p:tgtEl>
                                      </p:cBhvr>
                                    </p:animEffect>
                                  </p:childTnLst>
                                </p:cTn>
                              </p:par>
                            </p:childTnLst>
                          </p:cTn>
                        </p:par>
                        <p:par>
                          <p:cTn id="17" fill="hold">
                            <p:stCondLst>
                              <p:cond delay="2500"/>
                            </p:stCondLst>
                            <p:childTnLst>
                              <p:par>
                                <p:cTn id="18" presetID="22" presetClass="entr" presetSubtype="8" fill="hold" nodeType="afterEffect">
                                  <p:stCondLst>
                                    <p:cond delay="0"/>
                                  </p:stCondLst>
                                  <p:childTnLst>
                                    <p:set>
                                      <p:cBhvr>
                                        <p:cTn id="19" dur="1" fill="hold">
                                          <p:stCondLst>
                                            <p:cond delay="0"/>
                                          </p:stCondLst>
                                        </p:cTn>
                                        <p:tgtEl>
                                          <p:spTgt spid="40969">
                                            <p:txEl>
                                              <p:pRg st="2" end="2"/>
                                            </p:txEl>
                                          </p:spTgt>
                                        </p:tgtEl>
                                        <p:attrNameLst>
                                          <p:attrName>style.visibility</p:attrName>
                                        </p:attrNameLst>
                                      </p:cBhvr>
                                      <p:to>
                                        <p:strVal val="visible"/>
                                      </p:to>
                                    </p:set>
                                    <p:animEffect transition="in" filter="wipe(left)">
                                      <p:cBhvr>
                                        <p:cTn id="20" dur="1000"/>
                                        <p:tgtEl>
                                          <p:spTgt spid="40969">
                                            <p:txEl>
                                              <p:pRg st="2" end="2"/>
                                            </p:txEl>
                                          </p:spTgt>
                                        </p:tgtEl>
                                      </p:cBhvr>
                                    </p:animEffect>
                                  </p:childTnLst>
                                </p:cTn>
                              </p:par>
                            </p:childTnLst>
                          </p:cTn>
                        </p:par>
                        <p:par>
                          <p:cTn id="21" fill="hold">
                            <p:stCondLst>
                              <p:cond delay="3500"/>
                            </p:stCondLst>
                            <p:childTnLst>
                              <p:par>
                                <p:cTn id="22" presetID="22" presetClass="entr" presetSubtype="8" fill="hold" nodeType="afterEffect">
                                  <p:stCondLst>
                                    <p:cond delay="0"/>
                                  </p:stCondLst>
                                  <p:childTnLst>
                                    <p:set>
                                      <p:cBhvr>
                                        <p:cTn id="23" dur="1" fill="hold">
                                          <p:stCondLst>
                                            <p:cond delay="0"/>
                                          </p:stCondLst>
                                        </p:cTn>
                                        <p:tgtEl>
                                          <p:spTgt spid="40969">
                                            <p:txEl>
                                              <p:pRg st="3" end="3"/>
                                            </p:txEl>
                                          </p:spTgt>
                                        </p:tgtEl>
                                        <p:attrNameLst>
                                          <p:attrName>style.visibility</p:attrName>
                                        </p:attrNameLst>
                                      </p:cBhvr>
                                      <p:to>
                                        <p:strVal val="visible"/>
                                      </p:to>
                                    </p:set>
                                    <p:animEffect transition="in" filter="wipe(left)">
                                      <p:cBhvr>
                                        <p:cTn id="24" dur="1000"/>
                                        <p:tgtEl>
                                          <p:spTgt spid="40969">
                                            <p:txEl>
                                              <p:pRg st="3" end="3"/>
                                            </p:txEl>
                                          </p:spTgt>
                                        </p:tgtEl>
                                      </p:cBhvr>
                                    </p:animEffect>
                                  </p:childTnLst>
                                </p:cTn>
                              </p:par>
                            </p:childTnLst>
                          </p:cTn>
                        </p:par>
                        <p:par>
                          <p:cTn id="25" fill="hold">
                            <p:stCondLst>
                              <p:cond delay="4500"/>
                            </p:stCondLst>
                            <p:childTnLst>
                              <p:par>
                                <p:cTn id="26" presetID="22" presetClass="entr" presetSubtype="8" fill="hold" nodeType="afterEffect">
                                  <p:stCondLst>
                                    <p:cond delay="0"/>
                                  </p:stCondLst>
                                  <p:childTnLst>
                                    <p:set>
                                      <p:cBhvr>
                                        <p:cTn id="27" dur="1" fill="hold">
                                          <p:stCondLst>
                                            <p:cond delay="0"/>
                                          </p:stCondLst>
                                        </p:cTn>
                                        <p:tgtEl>
                                          <p:spTgt spid="40969">
                                            <p:txEl>
                                              <p:pRg st="4" end="4"/>
                                            </p:txEl>
                                          </p:spTgt>
                                        </p:tgtEl>
                                        <p:attrNameLst>
                                          <p:attrName>style.visibility</p:attrName>
                                        </p:attrNameLst>
                                      </p:cBhvr>
                                      <p:to>
                                        <p:strVal val="visible"/>
                                      </p:to>
                                    </p:set>
                                    <p:animEffect transition="in" filter="wipe(left)">
                                      <p:cBhvr>
                                        <p:cTn id="28" dur="500"/>
                                        <p:tgtEl>
                                          <p:spTgt spid="40969">
                                            <p:txEl>
                                              <p:pRg st="4" end="4"/>
                                            </p:txEl>
                                          </p:spTgt>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40969">
                                            <p:txEl>
                                              <p:pRg st="5" end="5"/>
                                            </p:txEl>
                                          </p:spTgt>
                                        </p:tgtEl>
                                        <p:attrNameLst>
                                          <p:attrName>style.visibility</p:attrName>
                                        </p:attrNameLst>
                                      </p:cBhvr>
                                      <p:to>
                                        <p:strVal val="visible"/>
                                      </p:to>
                                    </p:set>
                                    <p:animEffect transition="in" filter="wipe(left)">
                                      <p:cBhvr>
                                        <p:cTn id="32" dur="500"/>
                                        <p:tgtEl>
                                          <p:spTgt spid="40969">
                                            <p:txEl>
                                              <p:pRg st="5" end="5"/>
                                            </p:txEl>
                                          </p:spTgt>
                                        </p:tgtEl>
                                      </p:cBhvr>
                                    </p:animEffect>
                                  </p:childTnLst>
                                </p:cTn>
                              </p:par>
                            </p:childTnLst>
                          </p:cTn>
                        </p:par>
                        <p:par>
                          <p:cTn id="33" fill="hold">
                            <p:stCondLst>
                              <p:cond delay="5500"/>
                            </p:stCondLst>
                            <p:childTnLst>
                              <p:par>
                                <p:cTn id="34" presetID="22" presetClass="entr" presetSubtype="8" fill="hold" nodeType="afterEffect">
                                  <p:stCondLst>
                                    <p:cond delay="0"/>
                                  </p:stCondLst>
                                  <p:childTnLst>
                                    <p:set>
                                      <p:cBhvr>
                                        <p:cTn id="35" dur="1" fill="hold">
                                          <p:stCondLst>
                                            <p:cond delay="0"/>
                                          </p:stCondLst>
                                        </p:cTn>
                                        <p:tgtEl>
                                          <p:spTgt spid="40969">
                                            <p:txEl>
                                              <p:pRg st="6" end="6"/>
                                            </p:txEl>
                                          </p:spTgt>
                                        </p:tgtEl>
                                        <p:attrNameLst>
                                          <p:attrName>style.visibility</p:attrName>
                                        </p:attrNameLst>
                                      </p:cBhvr>
                                      <p:to>
                                        <p:strVal val="visible"/>
                                      </p:to>
                                    </p:set>
                                    <p:animEffect transition="in" filter="wipe(left)">
                                      <p:cBhvr>
                                        <p:cTn id="36" dur="500"/>
                                        <p:tgtEl>
                                          <p:spTgt spid="40969">
                                            <p:txEl>
                                              <p:pRg st="6" end="6"/>
                                            </p:txEl>
                                          </p:spTgt>
                                        </p:tgtEl>
                                      </p:cBhvr>
                                    </p:animEffect>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0969">
                                            <p:txEl>
                                              <p:pRg st="7" end="7"/>
                                            </p:txEl>
                                          </p:spTgt>
                                        </p:tgtEl>
                                        <p:attrNameLst>
                                          <p:attrName>style.visibility</p:attrName>
                                        </p:attrNameLst>
                                      </p:cBhvr>
                                      <p:to>
                                        <p:strVal val="visible"/>
                                      </p:to>
                                    </p:set>
                                    <p:animEffect transition="in" filter="wipe(left)">
                                      <p:cBhvr>
                                        <p:cTn id="40" dur="500"/>
                                        <p:tgtEl>
                                          <p:spTgt spid="40969">
                                            <p:txEl>
                                              <p:pRg st="7" end="7"/>
                                            </p:txEl>
                                          </p:spTgt>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40969">
                                            <p:txEl>
                                              <p:pRg st="8" end="8"/>
                                            </p:txEl>
                                          </p:spTgt>
                                        </p:tgtEl>
                                        <p:attrNameLst>
                                          <p:attrName>style.visibility</p:attrName>
                                        </p:attrNameLst>
                                      </p:cBhvr>
                                      <p:to>
                                        <p:strVal val="visible"/>
                                      </p:to>
                                    </p:set>
                                    <p:animEffect transition="in" filter="wipe(left)">
                                      <p:cBhvr>
                                        <p:cTn id="44" dur="500"/>
                                        <p:tgtEl>
                                          <p:spTgt spid="40969">
                                            <p:txEl>
                                              <p:pRg st="8" end="8"/>
                                            </p:txEl>
                                          </p:spTgt>
                                        </p:tgtEl>
                                      </p:cBhvr>
                                    </p:animEffect>
                                  </p:childTnLst>
                                </p:cTn>
                              </p:par>
                            </p:childTnLst>
                          </p:cTn>
                        </p:par>
                        <p:par>
                          <p:cTn id="45" fill="hold">
                            <p:stCondLst>
                              <p:cond delay="7000"/>
                            </p:stCondLst>
                            <p:childTnLst>
                              <p:par>
                                <p:cTn id="46" presetID="22" presetClass="entr" presetSubtype="8" fill="hold" nodeType="afterEffect">
                                  <p:stCondLst>
                                    <p:cond delay="0"/>
                                  </p:stCondLst>
                                  <p:childTnLst>
                                    <p:set>
                                      <p:cBhvr>
                                        <p:cTn id="47" dur="1" fill="hold">
                                          <p:stCondLst>
                                            <p:cond delay="0"/>
                                          </p:stCondLst>
                                        </p:cTn>
                                        <p:tgtEl>
                                          <p:spTgt spid="40969">
                                            <p:txEl>
                                              <p:pRg st="9" end="9"/>
                                            </p:txEl>
                                          </p:spTgt>
                                        </p:tgtEl>
                                        <p:attrNameLst>
                                          <p:attrName>style.visibility</p:attrName>
                                        </p:attrNameLst>
                                      </p:cBhvr>
                                      <p:to>
                                        <p:strVal val="visible"/>
                                      </p:to>
                                    </p:set>
                                    <p:animEffect transition="in" filter="wipe(left)">
                                      <p:cBhvr>
                                        <p:cTn id="48" dur="500"/>
                                        <p:tgtEl>
                                          <p:spTgt spid="40969">
                                            <p:txEl>
                                              <p:pRg st="9" end="9"/>
                                            </p:txEl>
                                          </p:spTgt>
                                        </p:tgtEl>
                                      </p:cBhvr>
                                    </p:animEffect>
                                  </p:childTnLst>
                                </p:cTn>
                              </p:par>
                            </p:childTnLst>
                          </p:cTn>
                        </p:par>
                        <p:par>
                          <p:cTn id="49" fill="hold">
                            <p:stCondLst>
                              <p:cond delay="7500"/>
                            </p:stCondLst>
                            <p:childTnLst>
                              <p:par>
                                <p:cTn id="50" presetID="22" presetClass="entr" presetSubtype="8" fill="hold" nodeType="afterEffect">
                                  <p:stCondLst>
                                    <p:cond delay="0"/>
                                  </p:stCondLst>
                                  <p:childTnLst>
                                    <p:set>
                                      <p:cBhvr>
                                        <p:cTn id="51" dur="1" fill="hold">
                                          <p:stCondLst>
                                            <p:cond delay="0"/>
                                          </p:stCondLst>
                                        </p:cTn>
                                        <p:tgtEl>
                                          <p:spTgt spid="40969">
                                            <p:txEl>
                                              <p:pRg st="10" end="10"/>
                                            </p:txEl>
                                          </p:spTgt>
                                        </p:tgtEl>
                                        <p:attrNameLst>
                                          <p:attrName>style.visibility</p:attrName>
                                        </p:attrNameLst>
                                      </p:cBhvr>
                                      <p:to>
                                        <p:strVal val="visible"/>
                                      </p:to>
                                    </p:set>
                                    <p:animEffect transition="in" filter="wipe(left)">
                                      <p:cBhvr>
                                        <p:cTn id="52" dur="500"/>
                                        <p:tgtEl>
                                          <p:spTgt spid="40969">
                                            <p:txEl>
                                              <p:pRg st="10" end="10"/>
                                            </p:txEl>
                                          </p:spTgt>
                                        </p:tgtEl>
                                      </p:cBhvr>
                                    </p:animEffect>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40969">
                                            <p:txEl>
                                              <p:pRg st="11" end="11"/>
                                            </p:txEl>
                                          </p:spTgt>
                                        </p:tgtEl>
                                        <p:attrNameLst>
                                          <p:attrName>style.visibility</p:attrName>
                                        </p:attrNameLst>
                                      </p:cBhvr>
                                      <p:to>
                                        <p:strVal val="visible"/>
                                      </p:to>
                                    </p:set>
                                    <p:animEffect transition="in" filter="wipe(left)">
                                      <p:cBhvr>
                                        <p:cTn id="56" dur="500"/>
                                        <p:tgtEl>
                                          <p:spTgt spid="40969">
                                            <p:txEl>
                                              <p:pRg st="11" end="11"/>
                                            </p:txEl>
                                          </p:spTgt>
                                        </p:tgtEl>
                                      </p:cBhvr>
                                    </p:animEffect>
                                  </p:childTnLst>
                                </p:cTn>
                              </p:par>
                            </p:childTnLst>
                          </p:cTn>
                        </p:par>
                        <p:par>
                          <p:cTn id="57" fill="hold">
                            <p:stCondLst>
                              <p:cond delay="8500"/>
                            </p:stCondLst>
                            <p:childTnLst>
                              <p:par>
                                <p:cTn id="58" presetID="22" presetClass="entr" presetSubtype="8" fill="hold" nodeType="afterEffect">
                                  <p:stCondLst>
                                    <p:cond delay="0"/>
                                  </p:stCondLst>
                                  <p:childTnLst>
                                    <p:set>
                                      <p:cBhvr>
                                        <p:cTn id="59" dur="1" fill="hold">
                                          <p:stCondLst>
                                            <p:cond delay="0"/>
                                          </p:stCondLst>
                                        </p:cTn>
                                        <p:tgtEl>
                                          <p:spTgt spid="40969">
                                            <p:txEl>
                                              <p:pRg st="12" end="12"/>
                                            </p:txEl>
                                          </p:spTgt>
                                        </p:tgtEl>
                                        <p:attrNameLst>
                                          <p:attrName>style.visibility</p:attrName>
                                        </p:attrNameLst>
                                      </p:cBhvr>
                                      <p:to>
                                        <p:strVal val="visible"/>
                                      </p:to>
                                    </p:set>
                                    <p:animEffect transition="in" filter="wipe(left)">
                                      <p:cBhvr>
                                        <p:cTn id="60" dur="500"/>
                                        <p:tgtEl>
                                          <p:spTgt spid="40969">
                                            <p:txEl>
                                              <p:pRg st="12" end="12"/>
                                            </p:txEl>
                                          </p:spTgt>
                                        </p:tgtEl>
                                      </p:cBhvr>
                                    </p:animEffect>
                                  </p:childTnLst>
                                </p:cTn>
                              </p:par>
                            </p:childTnLst>
                          </p:cTn>
                        </p:par>
                        <p:par>
                          <p:cTn id="61" fill="hold">
                            <p:stCondLst>
                              <p:cond delay="9000"/>
                            </p:stCondLst>
                            <p:childTnLst>
                              <p:par>
                                <p:cTn id="62" presetID="22" presetClass="entr" presetSubtype="8" fill="hold" nodeType="afterEffect">
                                  <p:stCondLst>
                                    <p:cond delay="0"/>
                                  </p:stCondLst>
                                  <p:childTnLst>
                                    <p:set>
                                      <p:cBhvr>
                                        <p:cTn id="63" dur="1" fill="hold">
                                          <p:stCondLst>
                                            <p:cond delay="0"/>
                                          </p:stCondLst>
                                        </p:cTn>
                                        <p:tgtEl>
                                          <p:spTgt spid="40969">
                                            <p:txEl>
                                              <p:pRg st="13" end="13"/>
                                            </p:txEl>
                                          </p:spTgt>
                                        </p:tgtEl>
                                        <p:attrNameLst>
                                          <p:attrName>style.visibility</p:attrName>
                                        </p:attrNameLst>
                                      </p:cBhvr>
                                      <p:to>
                                        <p:strVal val="visible"/>
                                      </p:to>
                                    </p:set>
                                    <p:animEffect transition="in" filter="wipe(left)">
                                      <p:cBhvr>
                                        <p:cTn id="64" dur="500"/>
                                        <p:tgtEl>
                                          <p:spTgt spid="40969">
                                            <p:txEl>
                                              <p:pRg st="13" end="13"/>
                                            </p:txEl>
                                          </p:spTgt>
                                        </p:tgtEl>
                                      </p:cBhvr>
                                    </p:animEffect>
                                  </p:childTnLst>
                                </p:cTn>
                              </p:par>
                            </p:childTnLst>
                          </p:cTn>
                        </p:par>
                        <p:par>
                          <p:cTn id="65" fill="hold">
                            <p:stCondLst>
                              <p:cond delay="9500"/>
                            </p:stCondLst>
                            <p:childTnLst>
                              <p:par>
                                <p:cTn id="66" presetID="22" presetClass="entr" presetSubtype="8" fill="hold" nodeType="afterEffect">
                                  <p:stCondLst>
                                    <p:cond delay="0"/>
                                  </p:stCondLst>
                                  <p:childTnLst>
                                    <p:set>
                                      <p:cBhvr>
                                        <p:cTn id="67" dur="1" fill="hold">
                                          <p:stCondLst>
                                            <p:cond delay="0"/>
                                          </p:stCondLst>
                                        </p:cTn>
                                        <p:tgtEl>
                                          <p:spTgt spid="40969">
                                            <p:txEl>
                                              <p:pRg st="14" end="14"/>
                                            </p:txEl>
                                          </p:spTgt>
                                        </p:tgtEl>
                                        <p:attrNameLst>
                                          <p:attrName>style.visibility</p:attrName>
                                        </p:attrNameLst>
                                      </p:cBhvr>
                                      <p:to>
                                        <p:strVal val="visible"/>
                                      </p:to>
                                    </p:set>
                                    <p:animEffect transition="in" filter="wipe(left)">
                                      <p:cBhvr>
                                        <p:cTn id="68" dur="500"/>
                                        <p:tgtEl>
                                          <p:spTgt spid="4096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32615_html_m154d95e5.jpg"/>
          <p:cNvPicPr>
            <a:picLocks noChangeAspect="1"/>
          </p:cNvPicPr>
          <p:nvPr/>
        </p:nvPicPr>
        <p:blipFill>
          <a:blip r:embed="rId3" cstate="print"/>
          <a:stretch>
            <a:fillRect/>
          </a:stretch>
        </p:blipFill>
        <p:spPr>
          <a:xfrm>
            <a:off x="0" y="0"/>
            <a:ext cx="9144000" cy="6858000"/>
          </a:xfrm>
          <a:prstGeom prst="rect">
            <a:avLst/>
          </a:prstGeom>
        </p:spPr>
      </p:pic>
      <p:sp>
        <p:nvSpPr>
          <p:cNvPr id="39939" name="Rectangle 5"/>
          <p:cNvSpPr>
            <a:spLocks noChangeArrowheads="1"/>
          </p:cNvSpPr>
          <p:nvPr/>
        </p:nvSpPr>
        <p:spPr bwMode="auto">
          <a:xfrm>
            <a:off x="2286000" y="1771650"/>
            <a:ext cx="9144000" cy="457200"/>
          </a:xfrm>
          <a:prstGeom prst="rect">
            <a:avLst/>
          </a:prstGeom>
          <a:noFill/>
          <a:ln w="9525">
            <a:noFill/>
            <a:miter lim="800000"/>
            <a:headEnd/>
            <a:tailEnd/>
          </a:ln>
        </p:spPr>
        <p:txBody>
          <a:bodyPr>
            <a:spAutoFit/>
          </a:bodyPr>
          <a:lstStyle/>
          <a:p>
            <a:pPr algn="l"/>
            <a:endParaRPr lang="uk-UA" sz="2400"/>
          </a:p>
        </p:txBody>
      </p:sp>
      <p:sp>
        <p:nvSpPr>
          <p:cNvPr id="39946" name="WordArt 10"/>
          <p:cNvSpPr>
            <a:spLocks noChangeArrowheads="1" noChangeShapeType="1" noTextEdit="1"/>
          </p:cNvSpPr>
          <p:nvPr/>
        </p:nvSpPr>
        <p:spPr bwMode="auto">
          <a:xfrm>
            <a:off x="1907704" y="404814"/>
            <a:ext cx="5976664" cy="863945"/>
          </a:xfrm>
          <a:prstGeom prst="rect">
            <a:avLst/>
          </a:prstGeom>
        </p:spPr>
        <p:txBody>
          <a:bodyPr wrap="none" fromWordArt="1">
            <a:prstTxWarp prst="textPlain">
              <a:avLst>
                <a:gd name="adj" fmla="val 50000"/>
              </a:avLst>
            </a:prstTxWarp>
          </a:bodyPr>
          <a:lstStyle/>
          <a:p>
            <a:r>
              <a:rPr lang="ru-RU" sz="3600" b="1" i="1" kern="10" dirty="0" err="1" smtClean="0">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Проблемне</a:t>
            </a:r>
            <a:r>
              <a:rPr lang="ru-RU" sz="3600" b="1" i="1" kern="10" dirty="0" smtClean="0">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 </a:t>
            </a:r>
            <a:r>
              <a:rPr lang="ru-RU" sz="3600" b="1" i="1" kern="10" dirty="0" err="1" smtClean="0">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rPr>
              <a:t>питання</a:t>
            </a:r>
            <a:endParaRPr lang="ru-RU" sz="3600" b="1" i="1" kern="10" dirty="0">
              <a:ln w="15875">
                <a:solidFill>
                  <a:schemeClr val="tx1"/>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cs typeface="Arial"/>
            </a:endParaRPr>
          </a:p>
        </p:txBody>
      </p:sp>
      <p:sp>
        <p:nvSpPr>
          <p:cNvPr id="9" name="TextBox 8"/>
          <p:cNvSpPr txBox="1"/>
          <p:nvPr/>
        </p:nvSpPr>
        <p:spPr>
          <a:xfrm>
            <a:off x="1763688" y="1340768"/>
            <a:ext cx="6192688" cy="3170099"/>
          </a:xfrm>
          <a:prstGeom prst="rect">
            <a:avLst/>
          </a:prstGeom>
          <a:noFill/>
        </p:spPr>
        <p:txBody>
          <a:bodyPr wrap="square" rtlCol="0">
            <a:spAutoFit/>
          </a:bodyPr>
          <a:lstStyle/>
          <a:p>
            <a:endParaRPr lang="uk-UA" sz="4000" b="1" i="1" dirty="0" smtClean="0">
              <a:solidFill>
                <a:srgbClr val="C00000"/>
              </a:solidFill>
            </a:endParaRPr>
          </a:p>
          <a:p>
            <a:r>
              <a:rPr lang="uk-UA" sz="4000" b="1" i="1" dirty="0" err="1" smtClean="0">
                <a:solidFill>
                  <a:srgbClr val="C00000"/>
                </a:solidFill>
              </a:rPr>
              <a:t>“Реалізація</a:t>
            </a:r>
            <a:r>
              <a:rPr lang="uk-UA" sz="4000" b="1" i="1" dirty="0" smtClean="0">
                <a:solidFill>
                  <a:srgbClr val="C00000"/>
                </a:solidFill>
              </a:rPr>
              <a:t> фізичного виховання та його вплив на всебічний, гармонійний розвиток </a:t>
            </a:r>
            <a:r>
              <a:rPr lang="uk-UA" sz="4000" b="1" i="1" dirty="0" err="1" smtClean="0">
                <a:solidFill>
                  <a:srgbClr val="C00000"/>
                </a:solidFill>
              </a:rPr>
              <a:t>дитини”</a:t>
            </a:r>
            <a:endParaRPr lang="ru-RU" sz="4000" b="1" i="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946"/>
                                        </p:tgtEl>
                                        <p:attrNameLst>
                                          <p:attrName>style.visibility</p:attrName>
                                        </p:attrNameLst>
                                      </p:cBhvr>
                                      <p:to>
                                        <p:strVal val="visible"/>
                                      </p:to>
                                    </p:set>
                                    <p:anim calcmode="lin" valueType="num">
                                      <p:cBhvr>
                                        <p:cTn id="7" dur="500" fill="hold"/>
                                        <p:tgtEl>
                                          <p:spTgt spid="39946"/>
                                        </p:tgtEl>
                                        <p:attrNameLst>
                                          <p:attrName>ppt_w</p:attrName>
                                        </p:attrNameLst>
                                      </p:cBhvr>
                                      <p:tavLst>
                                        <p:tav tm="0">
                                          <p:val>
                                            <p:fltVal val="0"/>
                                          </p:val>
                                        </p:tav>
                                        <p:tav tm="100000">
                                          <p:val>
                                            <p:strVal val="#ppt_w"/>
                                          </p:val>
                                        </p:tav>
                                      </p:tavLst>
                                    </p:anim>
                                    <p:anim calcmode="lin" valueType="num">
                                      <p:cBhvr>
                                        <p:cTn id="8" dur="500" fill="hold"/>
                                        <p:tgtEl>
                                          <p:spTgt spid="3994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1" presetClass="entr" presetSubtype="0" fill="hold" grpId="0" nodeType="afterEffect">
                                  <p:stCondLst>
                                    <p:cond delay="0"/>
                                  </p:stCondLst>
                                  <p:iterate type="lt">
                                    <p:tmPct val="5000"/>
                                  </p:iterate>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6"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32615_html_m154d95e5.jpg"/>
          <p:cNvPicPr>
            <a:picLocks noChangeAspect="1"/>
          </p:cNvPicPr>
          <p:nvPr/>
        </p:nvPicPr>
        <p:blipFill>
          <a:blip r:embed="rId3" cstate="print"/>
          <a:stretch>
            <a:fillRect/>
          </a:stretch>
        </p:blipFill>
        <p:spPr>
          <a:xfrm>
            <a:off x="0" y="0"/>
            <a:ext cx="9144000" cy="6858000"/>
          </a:xfrm>
          <a:prstGeom prst="rect">
            <a:avLst/>
          </a:prstGeom>
        </p:spPr>
      </p:pic>
      <p:sp>
        <p:nvSpPr>
          <p:cNvPr id="18435" name="WordArt 3"/>
          <p:cNvSpPr>
            <a:spLocks noChangeArrowheads="1" noChangeShapeType="1" noTextEdit="1"/>
          </p:cNvSpPr>
          <p:nvPr/>
        </p:nvSpPr>
        <p:spPr bwMode="auto">
          <a:xfrm>
            <a:off x="457200" y="1371600"/>
            <a:ext cx="3352800" cy="381000"/>
          </a:xfrm>
          <a:prstGeom prst="rect">
            <a:avLst/>
          </a:prstGeom>
        </p:spPr>
        <p:txBody>
          <a:bodyPr wrap="none" fromWordArt="1">
            <a:prstTxWarp prst="textDeflate">
              <a:avLst>
                <a:gd name="adj" fmla="val 18750"/>
              </a:avLst>
            </a:prstTxWarp>
          </a:bodyPr>
          <a:lstStyle/>
          <a:p>
            <a:pPr>
              <a:defRPr/>
            </a:pPr>
            <a:r>
              <a:rPr lang="ru-RU" sz="3600" b="1" kern="10" normalizeH="1">
                <a:ln w="9525">
                  <a:solidFill>
                    <a:srgbClr val="000000"/>
                  </a:solidFill>
                  <a:round/>
                  <a:headEnd/>
                  <a:tailEnd/>
                </a:ln>
                <a:gradFill rotWithShape="0">
                  <a:gsLst>
                    <a:gs pos="0">
                      <a:schemeClr val="tx2"/>
                    </a:gs>
                    <a:gs pos="50000">
                      <a:srgbClr val="FF0066"/>
                    </a:gs>
                    <a:gs pos="100000">
                      <a:schemeClr val="tx2"/>
                    </a:gs>
                  </a:gsLst>
                  <a:lin ang="5400000" scaled="1"/>
                </a:gradFill>
                <a:latin typeface="Arial"/>
                <a:cs typeface="Arial"/>
              </a:rPr>
              <a:t>                </a:t>
            </a:r>
          </a:p>
        </p:txBody>
      </p:sp>
      <p:pic>
        <p:nvPicPr>
          <p:cNvPr id="6149" name="Picture 8" descr="lines11"/>
          <p:cNvPicPr>
            <a:picLocks noChangeAspect="1" noChangeArrowheads="1" noCrop="1"/>
          </p:cNvPicPr>
          <p:nvPr/>
        </p:nvPicPr>
        <p:blipFill>
          <a:blip r:embed="rId4"/>
          <a:srcRect/>
          <a:stretch>
            <a:fillRect/>
          </a:stretch>
        </p:blipFill>
        <p:spPr bwMode="auto">
          <a:xfrm>
            <a:off x="2772508" y="1196976"/>
            <a:ext cx="3771900" cy="11113"/>
          </a:xfrm>
          <a:prstGeom prst="rect">
            <a:avLst/>
          </a:prstGeom>
          <a:noFill/>
          <a:ln w="9525">
            <a:noFill/>
            <a:miter lim="800000"/>
            <a:headEnd/>
            <a:tailEnd/>
          </a:ln>
        </p:spPr>
      </p:pic>
      <p:sp>
        <p:nvSpPr>
          <p:cNvPr id="6150" name="WordArt 5"/>
          <p:cNvSpPr>
            <a:spLocks noChangeArrowheads="1" noChangeShapeType="1" noTextEdit="1"/>
          </p:cNvSpPr>
          <p:nvPr/>
        </p:nvSpPr>
        <p:spPr bwMode="auto">
          <a:xfrm>
            <a:off x="683568" y="0"/>
            <a:ext cx="7920880" cy="1584176"/>
          </a:xfrm>
          <a:prstGeom prst="rect">
            <a:avLst/>
          </a:prstGeom>
        </p:spPr>
        <p:txBody>
          <a:bodyPr wrap="none" fromWordArt="1">
            <a:prstTxWarp prst="textPlain">
              <a:avLst>
                <a:gd name="adj" fmla="val 50004"/>
              </a:avLst>
            </a:prstTxWarp>
          </a:bodyPr>
          <a:lstStyle/>
          <a:p>
            <a:pPr algn="ct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Способи</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збереження</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і</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зміцнення</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p>
          <a:p>
            <a:pPr algn="ct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здоров</a:t>
            </a:r>
            <a:r>
              <a:rPr lang="en-US"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a:t>
            </a:r>
            <a:r>
              <a:rPr lang="uk-UA"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я дошкільника</a:t>
            </a:r>
            <a:endPar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6153" name="Text Box 9"/>
          <p:cNvSpPr txBox="1">
            <a:spLocks noChangeArrowheads="1"/>
          </p:cNvSpPr>
          <p:nvPr/>
        </p:nvSpPr>
        <p:spPr bwMode="auto">
          <a:xfrm>
            <a:off x="915866" y="2349500"/>
            <a:ext cx="7178919" cy="274638"/>
          </a:xfrm>
          <a:prstGeom prst="rect">
            <a:avLst/>
          </a:prstGeom>
          <a:noFill/>
          <a:ln w="9525" algn="ctr">
            <a:noFill/>
            <a:miter lim="800000"/>
            <a:headEnd/>
            <a:tailEnd/>
          </a:ln>
          <a:effectLst/>
        </p:spPr>
        <p:txBody>
          <a:bodyPr lIns="0" tIns="0" rIns="0" bIns="0">
            <a:spAutoFit/>
          </a:bodyPr>
          <a:lstStyle/>
          <a:p>
            <a:pPr algn="l">
              <a:spcBef>
                <a:spcPct val="50000"/>
              </a:spcBef>
            </a:pPr>
            <a:endParaRPr lang="uk-UA" sz="1800"/>
          </a:p>
        </p:txBody>
      </p:sp>
      <p:sp>
        <p:nvSpPr>
          <p:cNvPr id="9" name="TextBox 8"/>
          <p:cNvSpPr txBox="1"/>
          <p:nvPr/>
        </p:nvSpPr>
        <p:spPr>
          <a:xfrm>
            <a:off x="971600" y="1556792"/>
            <a:ext cx="7848872" cy="3416320"/>
          </a:xfrm>
          <a:prstGeom prst="rect">
            <a:avLst/>
          </a:prstGeom>
          <a:noFill/>
        </p:spPr>
        <p:txBody>
          <a:bodyPr wrap="square" rtlCol="0">
            <a:spAutoFit/>
          </a:bodyPr>
          <a:lstStyle/>
          <a:p>
            <a:pPr>
              <a:buFont typeface="Wingdings" pitchFamily="2" charset="2"/>
              <a:buChar char="Ø"/>
            </a:pPr>
            <a:r>
              <a:rPr lang="uk-UA" sz="2400" dirty="0" smtClean="0"/>
              <a:t>Добір відповідних форм і методів фізичного виховання дошкільників;</a:t>
            </a:r>
          </a:p>
          <a:p>
            <a:pPr>
              <a:buFont typeface="Wingdings" pitchFamily="2" charset="2"/>
              <a:buChar char="Ø"/>
            </a:pPr>
            <a:r>
              <a:rPr lang="uk-UA" sz="2400" dirty="0" smtClean="0"/>
              <a:t>Підвищення якості роботи з фізичної культури;</a:t>
            </a:r>
          </a:p>
          <a:p>
            <a:pPr>
              <a:buFont typeface="Wingdings" pitchFamily="2" charset="2"/>
              <a:buChar char="Ø"/>
            </a:pPr>
            <a:r>
              <a:rPr lang="uk-UA" sz="2400" dirty="0" smtClean="0"/>
              <a:t>Упровадження особистісно-орієнтованих педагогічних технологій;</a:t>
            </a:r>
          </a:p>
          <a:p>
            <a:pPr>
              <a:buFont typeface="Wingdings" pitchFamily="2" charset="2"/>
              <a:buChar char="Ø"/>
            </a:pPr>
            <a:r>
              <a:rPr lang="uk-UA" sz="2400" dirty="0" smtClean="0"/>
              <a:t>Удосконалення адаптивних і функціональних можливостей дитячого організму;</a:t>
            </a:r>
          </a:p>
          <a:p>
            <a:pPr>
              <a:buFont typeface="Wingdings" pitchFamily="2" charset="2"/>
              <a:buChar char="Ø"/>
            </a:pPr>
            <a:r>
              <a:rPr lang="uk-UA" sz="2400" dirty="0" smtClean="0"/>
              <a:t>Взаємодія дитячого садка з родиною, школою та соціокультурним оточенням</a:t>
            </a:r>
            <a:endParaRPr lang="ru-RU"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 calcmode="lin" valueType="num">
                                      <p:cBhvr>
                                        <p:cTn id="12"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 calcmode="lin" valueType="num">
                                      <p:cBhvr>
                                        <p:cTn id="18" dur="500" fill="hold"/>
                                        <p:tgtEl>
                                          <p:spTgt spid="9">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 calcmode="lin" valueType="num">
                                      <p:cBhvr>
                                        <p:cTn id="24"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9">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nodeType="clickEffect">
                                  <p:stCondLst>
                                    <p:cond delay="0"/>
                                  </p:stCondLst>
                                  <p:childTnLst>
                                    <p:set>
                                      <p:cBhvr>
                                        <p:cTn id="29" dur="1" fill="hold">
                                          <p:stCondLst>
                                            <p:cond delay="0"/>
                                          </p:stCondLst>
                                        </p:cTn>
                                        <p:tgtEl>
                                          <p:spTgt spid="9">
                                            <p:txEl>
                                              <p:pRg st="3" end="3"/>
                                            </p:txEl>
                                          </p:spTgt>
                                        </p:tgtEl>
                                        <p:attrNameLst>
                                          <p:attrName>style.visibility</p:attrName>
                                        </p:attrNameLst>
                                      </p:cBhvr>
                                      <p:to>
                                        <p:strVal val="visible"/>
                                      </p:to>
                                    </p:set>
                                    <p:anim calcmode="lin" valueType="num">
                                      <p:cBhvr>
                                        <p:cTn id="30"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31" dur="500" fill="hold"/>
                                        <p:tgtEl>
                                          <p:spTgt spid="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 calcmode="lin" valueType="num">
                                      <p:cBhvr>
                                        <p:cTn id="36"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7" dur="500" fill="hold"/>
                                        <p:tgtEl>
                                          <p:spTgt spid="9">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32615_html_m154d95e5.jpg"/>
          <p:cNvPicPr>
            <a:picLocks noChangeAspect="1"/>
          </p:cNvPicPr>
          <p:nvPr/>
        </p:nvPicPr>
        <p:blipFill>
          <a:blip r:embed="rId3" cstate="print"/>
          <a:stretch>
            <a:fillRect/>
          </a:stretch>
        </p:blipFill>
        <p:spPr>
          <a:xfrm>
            <a:off x="0" y="0"/>
            <a:ext cx="9144000" cy="6858000"/>
          </a:xfrm>
          <a:prstGeom prst="rect">
            <a:avLst/>
          </a:prstGeom>
        </p:spPr>
      </p:pic>
      <p:sp>
        <p:nvSpPr>
          <p:cNvPr id="18435" name="WordArt 3"/>
          <p:cNvSpPr>
            <a:spLocks noChangeArrowheads="1" noChangeShapeType="1" noTextEdit="1"/>
          </p:cNvSpPr>
          <p:nvPr/>
        </p:nvSpPr>
        <p:spPr bwMode="auto">
          <a:xfrm>
            <a:off x="457200" y="1371600"/>
            <a:ext cx="3352800" cy="381000"/>
          </a:xfrm>
          <a:prstGeom prst="rect">
            <a:avLst/>
          </a:prstGeom>
        </p:spPr>
        <p:txBody>
          <a:bodyPr wrap="none" fromWordArt="1">
            <a:prstTxWarp prst="textDeflate">
              <a:avLst>
                <a:gd name="adj" fmla="val 18750"/>
              </a:avLst>
            </a:prstTxWarp>
          </a:bodyPr>
          <a:lstStyle/>
          <a:p>
            <a:pPr>
              <a:defRPr/>
            </a:pPr>
            <a:r>
              <a:rPr lang="ru-RU" sz="3600" b="1" kern="10" normalizeH="1">
                <a:ln w="9525">
                  <a:solidFill>
                    <a:srgbClr val="000000"/>
                  </a:solidFill>
                  <a:round/>
                  <a:headEnd/>
                  <a:tailEnd/>
                </a:ln>
                <a:gradFill rotWithShape="0">
                  <a:gsLst>
                    <a:gs pos="0">
                      <a:schemeClr val="tx2"/>
                    </a:gs>
                    <a:gs pos="50000">
                      <a:srgbClr val="FF0066"/>
                    </a:gs>
                    <a:gs pos="100000">
                      <a:schemeClr val="tx2"/>
                    </a:gs>
                  </a:gsLst>
                  <a:lin ang="5400000" scaled="1"/>
                </a:gradFill>
                <a:latin typeface="Arial"/>
                <a:cs typeface="Arial"/>
              </a:rPr>
              <a:t>                </a:t>
            </a:r>
          </a:p>
        </p:txBody>
      </p:sp>
      <p:sp>
        <p:nvSpPr>
          <p:cNvPr id="6150" name="WordArt 5"/>
          <p:cNvSpPr>
            <a:spLocks noChangeArrowheads="1" noChangeShapeType="1" noTextEdit="1"/>
          </p:cNvSpPr>
          <p:nvPr/>
        </p:nvSpPr>
        <p:spPr bwMode="auto">
          <a:xfrm>
            <a:off x="1403648" y="188641"/>
            <a:ext cx="6912768" cy="792087"/>
          </a:xfrm>
          <a:prstGeom prst="rect">
            <a:avLst/>
          </a:prstGeom>
        </p:spPr>
        <p:txBody>
          <a:bodyPr wrap="none" fromWordArt="1">
            <a:prstTxWarp prst="textPlain">
              <a:avLst>
                <a:gd name="adj" fmla="val 50000"/>
              </a:avLst>
            </a:prstTxWarp>
          </a:bodyPr>
          <a:lstStyle/>
          <a:p>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Форми</a:t>
            </a:r>
            <a:r>
              <a:rPr lang="ru-RU"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a:t>
            </a:r>
            <a:r>
              <a:rPr lang="ru-RU" sz="2800"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роботи</a:t>
            </a:r>
            <a:endParaRPr lang="ru-RU" sz="2800"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6153" name="Text Box 9"/>
          <p:cNvSpPr txBox="1">
            <a:spLocks noChangeArrowheads="1"/>
          </p:cNvSpPr>
          <p:nvPr/>
        </p:nvSpPr>
        <p:spPr bwMode="auto">
          <a:xfrm>
            <a:off x="915866" y="2349500"/>
            <a:ext cx="7178919" cy="274638"/>
          </a:xfrm>
          <a:prstGeom prst="rect">
            <a:avLst/>
          </a:prstGeom>
          <a:noFill/>
          <a:ln w="9525" algn="ctr">
            <a:noFill/>
            <a:miter lim="800000"/>
            <a:headEnd/>
            <a:tailEnd/>
          </a:ln>
          <a:effectLst/>
        </p:spPr>
        <p:txBody>
          <a:bodyPr lIns="0" tIns="0" rIns="0" bIns="0">
            <a:spAutoFit/>
          </a:bodyPr>
          <a:lstStyle/>
          <a:p>
            <a:pPr algn="l">
              <a:spcBef>
                <a:spcPct val="50000"/>
              </a:spcBef>
            </a:pPr>
            <a:endParaRPr lang="uk-UA" sz="1800"/>
          </a:p>
        </p:txBody>
      </p:sp>
      <p:sp>
        <p:nvSpPr>
          <p:cNvPr id="6154" name="Text Box 10"/>
          <p:cNvSpPr txBox="1">
            <a:spLocks noChangeArrowheads="1"/>
          </p:cNvSpPr>
          <p:nvPr/>
        </p:nvSpPr>
        <p:spPr bwMode="auto">
          <a:xfrm>
            <a:off x="1259632" y="980728"/>
            <a:ext cx="6812814" cy="4154984"/>
          </a:xfrm>
          <a:prstGeom prst="rect">
            <a:avLst/>
          </a:prstGeom>
          <a:noFill/>
          <a:ln w="9525" algn="ctr">
            <a:noFill/>
            <a:miter lim="800000"/>
            <a:headEnd/>
            <a:tailEnd/>
          </a:ln>
          <a:effectLst/>
        </p:spPr>
        <p:txBody>
          <a:bodyPr wrap="square" lIns="0" tIns="0" rIns="0" bIns="0">
            <a:spAutoFit/>
          </a:bodyPr>
          <a:lstStyle/>
          <a:p>
            <a:pPr>
              <a:buFont typeface="Wingdings" pitchFamily="2" charset="2"/>
              <a:buChar char="Ø"/>
            </a:pPr>
            <a:r>
              <a:rPr lang="uk-UA" sz="2800" dirty="0" smtClean="0"/>
              <a:t> </a:t>
            </a:r>
            <a:r>
              <a:rPr lang="uk-UA" sz="2500" dirty="0" smtClean="0"/>
              <a:t>групові</a:t>
            </a:r>
            <a:r>
              <a:rPr lang="uk-UA" sz="2500" dirty="0"/>
              <a:t>, </a:t>
            </a:r>
            <a:endParaRPr lang="uk-UA" sz="2500" dirty="0" smtClean="0"/>
          </a:p>
          <a:p>
            <a:pPr>
              <a:buFont typeface="Wingdings" pitchFamily="2" charset="2"/>
              <a:buChar char="Ø"/>
            </a:pPr>
            <a:r>
              <a:rPr lang="uk-UA" sz="2500" dirty="0" smtClean="0"/>
              <a:t> індивідуальна робота</a:t>
            </a:r>
            <a:r>
              <a:rPr lang="uk-UA" sz="2500" dirty="0"/>
              <a:t>, </a:t>
            </a:r>
            <a:endParaRPr lang="uk-UA" sz="2500" dirty="0" smtClean="0"/>
          </a:p>
          <a:p>
            <a:pPr>
              <a:buFont typeface="Wingdings" pitchFamily="2" charset="2"/>
              <a:buChar char="Ø"/>
            </a:pPr>
            <a:r>
              <a:rPr lang="uk-UA" sz="2500" dirty="0" smtClean="0"/>
              <a:t> спортивні </a:t>
            </a:r>
            <a:r>
              <a:rPr lang="uk-UA" sz="2500" dirty="0"/>
              <a:t>розваги, </a:t>
            </a:r>
            <a:endParaRPr lang="uk-UA" sz="2500" dirty="0" smtClean="0"/>
          </a:p>
          <a:p>
            <a:pPr>
              <a:buFont typeface="Wingdings" pitchFamily="2" charset="2"/>
              <a:buChar char="Ø"/>
            </a:pPr>
            <a:r>
              <a:rPr lang="uk-UA" sz="2500" dirty="0" smtClean="0"/>
              <a:t> спортивні </a:t>
            </a:r>
            <a:r>
              <a:rPr lang="uk-UA" sz="2500" dirty="0"/>
              <a:t>прогулянки</a:t>
            </a:r>
            <a:r>
              <a:rPr lang="uk-UA" sz="2500" dirty="0" smtClean="0"/>
              <a:t>,</a:t>
            </a:r>
          </a:p>
          <a:p>
            <a:pPr>
              <a:buFont typeface="Wingdings" pitchFamily="2" charset="2"/>
              <a:buChar char="Ø"/>
            </a:pPr>
            <a:r>
              <a:rPr lang="uk-UA" sz="2500" dirty="0" smtClean="0"/>
              <a:t> </a:t>
            </a:r>
            <a:r>
              <a:rPr lang="uk-UA" sz="2500" dirty="0"/>
              <a:t>ранкова гімнастика, </a:t>
            </a:r>
            <a:endParaRPr lang="uk-UA" sz="2500" dirty="0" smtClean="0"/>
          </a:p>
          <a:p>
            <a:pPr>
              <a:buFont typeface="Wingdings" pitchFamily="2" charset="2"/>
              <a:buChar char="Ø"/>
            </a:pPr>
            <a:r>
              <a:rPr lang="uk-UA" sz="2500" dirty="0" smtClean="0"/>
              <a:t> </a:t>
            </a:r>
            <a:r>
              <a:rPr lang="uk-UA" sz="2500" dirty="0" err="1" smtClean="0"/>
              <a:t>фізкультхвилинки</a:t>
            </a:r>
            <a:r>
              <a:rPr lang="uk-UA" sz="2500" dirty="0"/>
              <a:t>, </a:t>
            </a:r>
            <a:endParaRPr lang="uk-UA" sz="2500" dirty="0" smtClean="0"/>
          </a:p>
          <a:p>
            <a:pPr>
              <a:buFont typeface="Wingdings" pitchFamily="2" charset="2"/>
              <a:buChar char="Ø"/>
            </a:pPr>
            <a:r>
              <a:rPr lang="uk-UA" sz="2500" dirty="0" smtClean="0"/>
              <a:t> рухливі </a:t>
            </a:r>
            <a:r>
              <a:rPr lang="uk-UA" sz="2500" dirty="0"/>
              <a:t>ігри</a:t>
            </a:r>
            <a:r>
              <a:rPr lang="uk-UA" sz="2500" dirty="0" smtClean="0"/>
              <a:t>,</a:t>
            </a:r>
            <a:endParaRPr lang="uk-UA" sz="2500" dirty="0" smtClean="0"/>
          </a:p>
          <a:p>
            <a:pPr>
              <a:buFont typeface="Wingdings" pitchFamily="2" charset="2"/>
              <a:buChar char="Ø"/>
            </a:pPr>
            <a:r>
              <a:rPr lang="uk-UA" sz="2500" dirty="0" smtClean="0"/>
              <a:t> </a:t>
            </a:r>
            <a:r>
              <a:rPr lang="uk-UA" sz="2500" dirty="0"/>
              <a:t>гімнастика пробудження, </a:t>
            </a:r>
            <a:endParaRPr lang="uk-UA" sz="2500" dirty="0" smtClean="0"/>
          </a:p>
          <a:p>
            <a:pPr>
              <a:buFont typeface="Wingdings" pitchFamily="2" charset="2"/>
              <a:buChar char="Ø"/>
            </a:pPr>
            <a:r>
              <a:rPr lang="uk-UA" sz="2500" dirty="0" smtClean="0"/>
              <a:t> дні </a:t>
            </a:r>
            <a:r>
              <a:rPr lang="uk-UA" sz="2500" dirty="0"/>
              <a:t>здоров`я.</a:t>
            </a:r>
            <a:endParaRPr lang="ru-RU" sz="2500" dirty="0"/>
          </a:p>
          <a:p>
            <a:pPr algn="l">
              <a:spcBef>
                <a:spcPct val="50000"/>
              </a:spcBef>
              <a:buFont typeface="Wingdings" pitchFamily="2" charset="2"/>
              <a:buChar char="Ø"/>
            </a:pPr>
            <a:endParaRPr lang="uk-UA"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154">
                                            <p:txEl>
                                              <p:pRg st="0" end="0"/>
                                            </p:txEl>
                                          </p:spTgt>
                                        </p:tgtEl>
                                        <p:attrNameLst>
                                          <p:attrName>style.visibility</p:attrName>
                                        </p:attrNameLst>
                                      </p:cBhvr>
                                      <p:to>
                                        <p:strVal val="visible"/>
                                      </p:to>
                                    </p:set>
                                    <p:animEffect transition="in" filter="wipe(left)">
                                      <p:cBhvr>
                                        <p:cTn id="12" dur="500"/>
                                        <p:tgtEl>
                                          <p:spTgt spid="6154">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154">
                                            <p:txEl>
                                              <p:pRg st="1" end="1"/>
                                            </p:txEl>
                                          </p:spTgt>
                                        </p:tgtEl>
                                        <p:attrNameLst>
                                          <p:attrName>style.visibility</p:attrName>
                                        </p:attrNameLst>
                                      </p:cBhvr>
                                      <p:to>
                                        <p:strVal val="visible"/>
                                      </p:to>
                                    </p:set>
                                    <p:animEffect transition="in" filter="wipe(left)">
                                      <p:cBhvr>
                                        <p:cTn id="16" dur="500"/>
                                        <p:tgtEl>
                                          <p:spTgt spid="6154">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154">
                                            <p:txEl>
                                              <p:pRg st="2" end="2"/>
                                            </p:txEl>
                                          </p:spTgt>
                                        </p:tgtEl>
                                        <p:attrNameLst>
                                          <p:attrName>style.visibility</p:attrName>
                                        </p:attrNameLst>
                                      </p:cBhvr>
                                      <p:to>
                                        <p:strVal val="visible"/>
                                      </p:to>
                                    </p:set>
                                    <p:animEffect transition="in" filter="wipe(left)">
                                      <p:cBhvr>
                                        <p:cTn id="20" dur="500"/>
                                        <p:tgtEl>
                                          <p:spTgt spid="6154">
                                            <p:txEl>
                                              <p:pRg st="2" end="2"/>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154">
                                            <p:txEl>
                                              <p:pRg st="3" end="3"/>
                                            </p:txEl>
                                          </p:spTgt>
                                        </p:tgtEl>
                                        <p:attrNameLst>
                                          <p:attrName>style.visibility</p:attrName>
                                        </p:attrNameLst>
                                      </p:cBhvr>
                                      <p:to>
                                        <p:strVal val="visible"/>
                                      </p:to>
                                    </p:set>
                                    <p:animEffect transition="in" filter="wipe(left)">
                                      <p:cBhvr>
                                        <p:cTn id="24" dur="500"/>
                                        <p:tgtEl>
                                          <p:spTgt spid="6154">
                                            <p:txEl>
                                              <p:pRg st="3" end="3"/>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6154">
                                            <p:txEl>
                                              <p:pRg st="4" end="4"/>
                                            </p:txEl>
                                          </p:spTgt>
                                        </p:tgtEl>
                                        <p:attrNameLst>
                                          <p:attrName>style.visibility</p:attrName>
                                        </p:attrNameLst>
                                      </p:cBhvr>
                                      <p:to>
                                        <p:strVal val="visible"/>
                                      </p:to>
                                    </p:set>
                                    <p:animEffect transition="in" filter="wipe(left)">
                                      <p:cBhvr>
                                        <p:cTn id="28" dur="500"/>
                                        <p:tgtEl>
                                          <p:spTgt spid="6154">
                                            <p:txEl>
                                              <p:pRg st="4" end="4"/>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6154">
                                            <p:txEl>
                                              <p:pRg st="5" end="5"/>
                                            </p:txEl>
                                          </p:spTgt>
                                        </p:tgtEl>
                                        <p:attrNameLst>
                                          <p:attrName>style.visibility</p:attrName>
                                        </p:attrNameLst>
                                      </p:cBhvr>
                                      <p:to>
                                        <p:strVal val="visible"/>
                                      </p:to>
                                    </p:set>
                                    <p:animEffect transition="in" filter="wipe(left)">
                                      <p:cBhvr>
                                        <p:cTn id="32" dur="500"/>
                                        <p:tgtEl>
                                          <p:spTgt spid="6154">
                                            <p:txEl>
                                              <p:pRg st="5" end="5"/>
                                            </p:txEl>
                                          </p:spTgt>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6154">
                                            <p:txEl>
                                              <p:pRg st="6" end="6"/>
                                            </p:txEl>
                                          </p:spTgt>
                                        </p:tgtEl>
                                        <p:attrNameLst>
                                          <p:attrName>style.visibility</p:attrName>
                                        </p:attrNameLst>
                                      </p:cBhvr>
                                      <p:to>
                                        <p:strVal val="visible"/>
                                      </p:to>
                                    </p:set>
                                    <p:animEffect transition="in" filter="wipe(left)">
                                      <p:cBhvr>
                                        <p:cTn id="36" dur="500"/>
                                        <p:tgtEl>
                                          <p:spTgt spid="6154">
                                            <p:txEl>
                                              <p:pRg st="6" end="6"/>
                                            </p:txEl>
                                          </p:spTgt>
                                        </p:tgtEl>
                                      </p:cBhvr>
                                    </p:animEffect>
                                  </p:childTnLst>
                                </p:cTn>
                              </p:par>
                            </p:childTnLst>
                          </p:cTn>
                        </p:par>
                        <p:par>
                          <p:cTn id="37" fill="hold">
                            <p:stCondLst>
                              <p:cond delay="4000"/>
                            </p:stCondLst>
                            <p:childTnLst>
                              <p:par>
                                <p:cTn id="38" presetID="22" presetClass="entr" presetSubtype="8" fill="hold" nodeType="afterEffect">
                                  <p:stCondLst>
                                    <p:cond delay="0"/>
                                  </p:stCondLst>
                                  <p:childTnLst>
                                    <p:set>
                                      <p:cBhvr>
                                        <p:cTn id="39" dur="1" fill="hold">
                                          <p:stCondLst>
                                            <p:cond delay="0"/>
                                          </p:stCondLst>
                                        </p:cTn>
                                        <p:tgtEl>
                                          <p:spTgt spid="6154">
                                            <p:txEl>
                                              <p:pRg st="7" end="7"/>
                                            </p:txEl>
                                          </p:spTgt>
                                        </p:tgtEl>
                                        <p:attrNameLst>
                                          <p:attrName>style.visibility</p:attrName>
                                        </p:attrNameLst>
                                      </p:cBhvr>
                                      <p:to>
                                        <p:strVal val="visible"/>
                                      </p:to>
                                    </p:set>
                                    <p:animEffect transition="in" filter="wipe(left)">
                                      <p:cBhvr>
                                        <p:cTn id="40" dur="500"/>
                                        <p:tgtEl>
                                          <p:spTgt spid="6154">
                                            <p:txEl>
                                              <p:pRg st="7" end="7"/>
                                            </p:txEl>
                                          </p:spTgt>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6154">
                                            <p:txEl>
                                              <p:pRg st="8" end="8"/>
                                            </p:txEl>
                                          </p:spTgt>
                                        </p:tgtEl>
                                        <p:attrNameLst>
                                          <p:attrName>style.visibility</p:attrName>
                                        </p:attrNameLst>
                                      </p:cBhvr>
                                      <p:to>
                                        <p:strVal val="visible"/>
                                      </p:to>
                                    </p:set>
                                    <p:animEffect transition="in" filter="wipe(left)">
                                      <p:cBhvr>
                                        <p:cTn id="44" dur="500"/>
                                        <p:tgtEl>
                                          <p:spTgt spid="615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2615_html_m154d95e5.jpg"/>
          <p:cNvPicPr>
            <a:picLocks noChangeAspect="1"/>
          </p:cNvPicPr>
          <p:nvPr/>
        </p:nvPicPr>
        <p:blipFill>
          <a:blip r:embed="rId2" cstate="print"/>
          <a:stretch>
            <a:fillRect/>
          </a:stretch>
        </p:blipFill>
        <p:spPr>
          <a:xfrm>
            <a:off x="0" y="0"/>
            <a:ext cx="9144000" cy="6858000"/>
          </a:xfrm>
          <a:prstGeom prst="rect">
            <a:avLst/>
          </a:prstGeom>
        </p:spPr>
      </p:pic>
      <p:sp>
        <p:nvSpPr>
          <p:cNvPr id="2" name="Прямоугольник 1"/>
          <p:cNvSpPr/>
          <p:nvPr/>
        </p:nvSpPr>
        <p:spPr>
          <a:xfrm>
            <a:off x="428596" y="285728"/>
            <a:ext cx="8715404" cy="923330"/>
          </a:xfrm>
          <a:prstGeom prst="rect">
            <a:avLst/>
          </a:prstGeom>
        </p:spPr>
        <p:txBody>
          <a:bodyPr wrap="square">
            <a:spAutoFit/>
          </a:bodyPr>
          <a:lstStyle/>
          <a:p>
            <a:r>
              <a:rPr lang="uk-UA" sz="54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Інноваційні</a:t>
            </a:r>
            <a:r>
              <a:rPr lang="uk-UA" sz="54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 форми роботи</a:t>
            </a:r>
          </a:p>
        </p:txBody>
      </p:sp>
      <p:sp>
        <p:nvSpPr>
          <p:cNvPr id="5" name="TextBox 4"/>
          <p:cNvSpPr txBox="1"/>
          <p:nvPr/>
        </p:nvSpPr>
        <p:spPr>
          <a:xfrm>
            <a:off x="928662" y="1571612"/>
            <a:ext cx="4097275" cy="2862322"/>
          </a:xfrm>
          <a:prstGeom prst="rect">
            <a:avLst/>
          </a:prstGeom>
          <a:noFill/>
        </p:spPr>
        <p:txBody>
          <a:bodyPr wrap="none" rtlCol="0">
            <a:spAutoFit/>
          </a:bodyPr>
          <a:lstStyle/>
          <a:p>
            <a:pPr>
              <a:buFont typeface="Wingdings" pitchFamily="2" charset="2"/>
              <a:buChar char="Ø"/>
            </a:pPr>
            <a:r>
              <a:rPr lang="uk-UA" sz="3600" b="1" dirty="0" err="1" smtClean="0">
                <a:latin typeface="Times New Roman" pitchFamily="18" charset="0"/>
                <a:cs typeface="Times New Roman" pitchFamily="18" charset="0"/>
              </a:rPr>
              <a:t>Кінезотерапія</a:t>
            </a:r>
            <a:endParaRPr lang="uk-UA" sz="3600" b="1" dirty="0" smtClean="0">
              <a:latin typeface="Times New Roman" pitchFamily="18" charset="0"/>
              <a:cs typeface="Times New Roman" pitchFamily="18" charset="0"/>
            </a:endParaRPr>
          </a:p>
          <a:p>
            <a:pPr>
              <a:buFont typeface="Wingdings" pitchFamily="2" charset="2"/>
              <a:buChar char="Ø"/>
            </a:pPr>
            <a:r>
              <a:rPr lang="uk-UA" sz="3600" b="1" dirty="0" smtClean="0">
                <a:latin typeface="Times New Roman" pitchFamily="18" charset="0"/>
                <a:cs typeface="Times New Roman" pitchFamily="18" charset="0"/>
              </a:rPr>
              <a:t>Аерофітотерапія</a:t>
            </a:r>
          </a:p>
          <a:p>
            <a:pPr>
              <a:buFont typeface="Wingdings" pitchFamily="2" charset="2"/>
              <a:buChar char="Ø"/>
            </a:pPr>
            <a:r>
              <a:rPr lang="uk-UA" sz="3600" b="1" dirty="0" err="1" smtClean="0">
                <a:latin typeface="Times New Roman" pitchFamily="18" charset="0"/>
                <a:cs typeface="Times New Roman" pitchFamily="18" charset="0"/>
              </a:rPr>
              <a:t>Казкотерапія</a:t>
            </a:r>
            <a:endParaRPr lang="uk-UA" sz="3600" b="1" dirty="0" smtClean="0">
              <a:latin typeface="Times New Roman" pitchFamily="18" charset="0"/>
              <a:cs typeface="Times New Roman" pitchFamily="18" charset="0"/>
            </a:endParaRPr>
          </a:p>
          <a:p>
            <a:pPr>
              <a:buFont typeface="Wingdings" pitchFamily="2" charset="2"/>
              <a:buChar char="Ø"/>
            </a:pPr>
            <a:r>
              <a:rPr lang="uk-UA" sz="3600" b="1" dirty="0" err="1" smtClean="0">
                <a:latin typeface="Times New Roman" pitchFamily="18" charset="0"/>
                <a:cs typeface="Times New Roman" pitchFamily="18" charset="0"/>
              </a:rPr>
              <a:t>Рефлексотерапія</a:t>
            </a:r>
            <a:endParaRPr lang="uk-UA" sz="3600" b="1" dirty="0" smtClean="0">
              <a:latin typeface="Times New Roman" pitchFamily="18" charset="0"/>
              <a:cs typeface="Times New Roman" pitchFamily="18" charset="0"/>
            </a:endParaRPr>
          </a:p>
          <a:p>
            <a:pPr>
              <a:buFont typeface="Wingdings" pitchFamily="2" charset="2"/>
              <a:buChar char="Ø"/>
            </a:pPr>
            <a:r>
              <a:rPr lang="uk-UA" sz="3600" b="1" dirty="0" err="1" smtClean="0">
                <a:latin typeface="Times New Roman" pitchFamily="18" charset="0"/>
                <a:cs typeface="Times New Roman" pitchFamily="18" charset="0"/>
              </a:rPr>
              <a:t>Психомасаж</a:t>
            </a:r>
            <a:endParaRPr lang="uk-UA"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descr="32615_html_m154d95e5.jpg"/>
          <p:cNvPicPr>
            <a:picLocks noChangeAspect="1"/>
          </p:cNvPicPr>
          <p:nvPr/>
        </p:nvPicPr>
        <p:blipFill>
          <a:blip r:embed="rId3" cstate="print"/>
          <a:stretch>
            <a:fillRect/>
          </a:stretch>
        </p:blipFill>
        <p:spPr>
          <a:xfrm>
            <a:off x="0" y="0"/>
            <a:ext cx="9144000" cy="6858000"/>
          </a:xfrm>
          <a:prstGeom prst="rect">
            <a:avLst/>
          </a:prstGeom>
        </p:spPr>
      </p:pic>
      <p:sp>
        <p:nvSpPr>
          <p:cNvPr id="18435" name="WordArt 3"/>
          <p:cNvSpPr>
            <a:spLocks noChangeArrowheads="1" noChangeShapeType="1" noTextEdit="1"/>
          </p:cNvSpPr>
          <p:nvPr/>
        </p:nvSpPr>
        <p:spPr bwMode="auto">
          <a:xfrm>
            <a:off x="457200" y="1371600"/>
            <a:ext cx="3352800" cy="381000"/>
          </a:xfrm>
          <a:prstGeom prst="rect">
            <a:avLst/>
          </a:prstGeom>
        </p:spPr>
        <p:txBody>
          <a:bodyPr wrap="none" fromWordArt="1">
            <a:prstTxWarp prst="textDeflate">
              <a:avLst>
                <a:gd name="adj" fmla="val 18750"/>
              </a:avLst>
            </a:prstTxWarp>
          </a:bodyPr>
          <a:lstStyle/>
          <a:p>
            <a:pPr>
              <a:defRPr/>
            </a:pPr>
            <a:r>
              <a:rPr lang="ru-RU" sz="3600" b="1" kern="10" normalizeH="1">
                <a:ln w="9525">
                  <a:solidFill>
                    <a:srgbClr val="000000"/>
                  </a:solidFill>
                  <a:round/>
                  <a:headEnd/>
                  <a:tailEnd/>
                </a:ln>
                <a:gradFill rotWithShape="0">
                  <a:gsLst>
                    <a:gs pos="0">
                      <a:schemeClr val="tx2"/>
                    </a:gs>
                    <a:gs pos="50000">
                      <a:srgbClr val="FF0066"/>
                    </a:gs>
                    <a:gs pos="100000">
                      <a:schemeClr val="tx2"/>
                    </a:gs>
                  </a:gsLst>
                  <a:lin ang="5400000" scaled="1"/>
                </a:gradFill>
                <a:latin typeface="Arial"/>
                <a:cs typeface="Arial"/>
              </a:rPr>
              <a:t>                </a:t>
            </a:r>
          </a:p>
        </p:txBody>
      </p:sp>
      <p:sp>
        <p:nvSpPr>
          <p:cNvPr id="6150" name="WordArt 5"/>
          <p:cNvSpPr>
            <a:spLocks noChangeArrowheads="1" noChangeShapeType="1" noTextEdit="1"/>
          </p:cNvSpPr>
          <p:nvPr/>
        </p:nvSpPr>
        <p:spPr bwMode="auto">
          <a:xfrm>
            <a:off x="714348" y="142852"/>
            <a:ext cx="7627148" cy="1285884"/>
          </a:xfrm>
          <a:prstGeom prst="rect">
            <a:avLst/>
          </a:prstGeom>
        </p:spPr>
        <p:txBody>
          <a:bodyPr wrap="none" fromWordArt="1">
            <a:prstTxWarp prst="textPlain">
              <a:avLst>
                <a:gd name="adj" fmla="val 52036"/>
              </a:avLst>
            </a:prstTxWarp>
          </a:bodyPr>
          <a:lstStyle/>
          <a:p>
            <a:endParaRPr lang="uk-UA" sz="2800"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a:p>
            <a:r>
              <a:rPr lang="uk-UA" sz="2800" i="1" kern="10" dirty="0"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Ігровий </a:t>
            </a:r>
            <a:r>
              <a:rPr lang="uk-UA" sz="2800" i="1" kern="10" dirty="0" err="1" smtClean="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стретчинг</a:t>
            </a:r>
            <a:endParaRPr lang="ru-RU" sz="2800" i="1" kern="10" dirty="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
        <p:nvSpPr>
          <p:cNvPr id="6153" name="Text Box 9"/>
          <p:cNvSpPr txBox="1">
            <a:spLocks noChangeArrowheads="1"/>
          </p:cNvSpPr>
          <p:nvPr/>
        </p:nvSpPr>
        <p:spPr bwMode="auto">
          <a:xfrm>
            <a:off x="915866" y="2349500"/>
            <a:ext cx="7178919" cy="274638"/>
          </a:xfrm>
          <a:prstGeom prst="rect">
            <a:avLst/>
          </a:prstGeom>
          <a:noFill/>
          <a:ln w="9525" algn="ctr">
            <a:noFill/>
            <a:miter lim="800000"/>
            <a:headEnd/>
            <a:tailEnd/>
          </a:ln>
          <a:effectLst/>
        </p:spPr>
        <p:txBody>
          <a:bodyPr lIns="0" tIns="0" rIns="0" bIns="0">
            <a:spAutoFit/>
          </a:bodyPr>
          <a:lstStyle/>
          <a:p>
            <a:pPr algn="l">
              <a:spcBef>
                <a:spcPct val="50000"/>
              </a:spcBef>
            </a:pPr>
            <a:endParaRPr lang="uk-UA" sz="1800"/>
          </a:p>
        </p:txBody>
      </p:sp>
      <p:sp>
        <p:nvSpPr>
          <p:cNvPr id="6154" name="Text Box 10"/>
          <p:cNvSpPr txBox="1">
            <a:spLocks noChangeArrowheads="1"/>
          </p:cNvSpPr>
          <p:nvPr/>
        </p:nvSpPr>
        <p:spPr bwMode="auto">
          <a:xfrm>
            <a:off x="1214414" y="1928802"/>
            <a:ext cx="6858032" cy="3939540"/>
          </a:xfrm>
          <a:prstGeom prst="rect">
            <a:avLst/>
          </a:prstGeom>
          <a:noFill/>
          <a:ln w="9525" algn="ctr">
            <a:noFill/>
            <a:miter lim="800000"/>
            <a:headEnd/>
            <a:tailEnd/>
          </a:ln>
          <a:effectLst/>
        </p:spPr>
        <p:txBody>
          <a:bodyPr wrap="square" lIns="0" tIns="0" rIns="0" bIns="0">
            <a:spAutoFit/>
          </a:bodyPr>
          <a:lstStyle/>
          <a:p>
            <a:r>
              <a:rPr lang="uk-UA" sz="3200" b="1" dirty="0" smtClean="0"/>
              <a:t>Форми проведення:</a:t>
            </a:r>
          </a:p>
          <a:p>
            <a:pPr>
              <a:buFont typeface="Wingdings" pitchFamily="2" charset="2"/>
              <a:buChar char="Ø"/>
            </a:pPr>
            <a:r>
              <a:rPr lang="uk-UA" sz="2500" dirty="0" smtClean="0"/>
              <a:t>Сюжетно-рольова гра</a:t>
            </a:r>
          </a:p>
          <a:p>
            <a:pPr>
              <a:buFont typeface="Wingdings" pitchFamily="2" charset="2"/>
              <a:buChar char="Ø"/>
            </a:pPr>
            <a:r>
              <a:rPr lang="uk-UA" sz="2500" dirty="0" smtClean="0"/>
              <a:t>Тематична  гра.</a:t>
            </a:r>
          </a:p>
          <a:p>
            <a:pPr>
              <a:buFont typeface="Wingdings" pitchFamily="2" charset="2"/>
              <a:buChar char="Ø"/>
            </a:pPr>
            <a:endParaRPr lang="uk-UA" sz="2500" dirty="0" smtClean="0"/>
          </a:p>
          <a:p>
            <a:r>
              <a:rPr lang="uk-UA" sz="3200" b="1" dirty="0" smtClean="0"/>
              <a:t>Методи </a:t>
            </a:r>
            <a:r>
              <a:rPr lang="uk-UA" sz="3200" b="1" dirty="0" err="1" smtClean="0"/>
              <a:t>стретчингу</a:t>
            </a:r>
            <a:r>
              <a:rPr lang="uk-UA" sz="3200" b="1" dirty="0" smtClean="0"/>
              <a:t>:</a:t>
            </a:r>
          </a:p>
          <a:p>
            <a:pPr>
              <a:buFont typeface="Wingdings" pitchFamily="2" charset="2"/>
              <a:buChar char="Ø"/>
            </a:pPr>
            <a:r>
              <a:rPr lang="uk-UA" sz="2500" dirty="0" smtClean="0"/>
              <a:t>Балістичний</a:t>
            </a:r>
          </a:p>
          <a:p>
            <a:pPr>
              <a:buFont typeface="Wingdings" pitchFamily="2" charset="2"/>
              <a:buChar char="Ø"/>
            </a:pPr>
            <a:r>
              <a:rPr lang="uk-UA" sz="2500" dirty="0" smtClean="0"/>
              <a:t>Повільний</a:t>
            </a:r>
          </a:p>
          <a:p>
            <a:pPr>
              <a:buFont typeface="Wingdings" pitchFamily="2" charset="2"/>
              <a:buChar char="Ø"/>
            </a:pPr>
            <a:r>
              <a:rPr lang="uk-UA" sz="2500" dirty="0" smtClean="0"/>
              <a:t>Статичний.</a:t>
            </a:r>
            <a:endParaRPr lang="ru-RU" sz="2500" dirty="0"/>
          </a:p>
          <a:p>
            <a:pPr algn="l">
              <a:spcBef>
                <a:spcPct val="50000"/>
              </a:spcBef>
              <a:buFont typeface="Wingdings" pitchFamily="2" charset="2"/>
              <a:buChar char="Ø"/>
            </a:pPr>
            <a:endParaRPr lang="uk-UA" sz="2800" dirty="0"/>
          </a:p>
        </p:txBody>
      </p:sp>
      <p:sp>
        <p:nvSpPr>
          <p:cNvPr id="2050" name="AutoShape 2" descr="data:image/jpeg;base64,/9j/4AAQSkZJRgABAQAAAQABAAD/2wCEAAkGBxQTEhUUExQUFhUWFBQXGBcXFBcWGBkXFRQWGBUUFRYYHCggGh4nHBoUIjEhJSkrLi4wFx8zODMsNygtLisBCgoKDg0OGxAQGywkICQsLCwvLCwsLCwsLCwsLCwsLCwsLCwsLCwsLCwsLCwsLCwsLCwsLCwsLCwsLCwsLCwsLP/AABEIALcBEwMBEQACEQEDEQH/xAAcAAEAAQUBAQAAAAAAAAAAAAAABgIDBAUHAQj/xABBEAACAQIDBQUFBAkDBAMAAAABAgADEQQSIQUxQVFhBhMicYEHMpGhsRRCwfAjUmJygqLR4fEkM5IVQ3PSFjSD/8QAGwEBAAMBAQEBAAAAAAAAAAAAAAEDBAIFBgf/xAA1EQACAQMDAQUIAQQCAwEAAAAAAQIDESEEEjFBBRMiUXEyYYGRobHR8MEUJDPhBiM0QlIV/9oADAMBAAIRAxEAPwDuMA8MA8IkknokEHsAQBAEAQDjHboOcZVVycqsMo3KFZQRbgDrv4zPKK3M+77HdOOlg4rL5873I4wUcfmf/UTlpHrJzfT7fkoJX83H4Gc3RK3/ALb/AECyfnN/QSLom1R/q/JIewONFLHUiDpUzUjv++PD/MEllN2keT23QlU0km//AFz8ufo2dsmk+CEA8vANXju0WGpe9VW/JbufLw3t6yHJI10tDqKvsx+ePuR3aHtDQaUqTN1c5PgBecOfkepR7BnLNSSXpn8GnxHtCrsfCtNByKlvnf8ACQ5s2w7ApJZbf0MrZftBZdKyrU10KEK3llOh+IhVDPqOwlzSbXrlfPn6GPtH2xUaT2OFrZODFkUm28hbkfzTRGm5RUlwzwq2nnRqOnPlft/Qkeyu3VGsFLUcRRDW8VVFsL7r5XJA6kWlv9JVtexkdamna6JSpvM5YewBAEAQBAEAQBAEAQBAEAQBAEAQBAEAQBAOR+09bYw2406Z8/eF/kPhKanJ9t/x5/23xf8ABDGlLPoSkLIsQUESDtMro1CrBlNmUhgeoNwfjaDmpBTi4vhq3zO0t28wSUqb1K6Kzord2Lu4LAHKVUEg+c1OtBK7Z+cf/mal1ZU4x4bV+F9TS432p0h/s0Kj9XYIPPTMZx366I9Wj/xqrLNSaXpn8Iie2O2eJxFwxCr+opIHrz9Zw6kme3pextPp8rL83+4NP9uY8j85G5m7uYofaOnzuPnG4ju2il6gMXJjdGOWuRa3mSFHxOgnPJxVqd0tzTsubZwX67EHW4YHUbjccd026LVSoVV5Plfz6o8ntTs6lrNPJLLSbg19vR+X8kq2TWeqq5Qz1LkFVJBuONgL8t8+mqqEHnC8z8tUW3ZI31LalfBhSyHISMyG/HkSNDu1mOVClqb7XnzL4ValF5WCb7Nx6V0D0zcHTqDxVhwM8ipTlTltkenCamrxMqcHYgCAIAgCAIAgCAIAgCAeXgHsAQBAEAQBAOa+1bAkPSr/AHWHdnoRmZfiC3/GVVF1Pqv+O104zo9faX0T/g586Spn1UWW7Tk7uUsJDRHBSJB0nc12PpAOra6/UTiaMNaCVRS8za0rADfLI2saclWYSbk2ZSxkMIoLSLiwDQjhluq3Hl9OMhnN7PJTTa+ZdBbly8P95F+gh7a/fM6bgfaSgwxIou9amadMjQ52sAz305E68t8+godnzqRi28NXPy/X1oUtRUhFcSaXlhm+w3a6lUAWrTOVt+mYbr+JTr9ZMuz6kXeDyv3kwrWx4mv5MvDbOVSMRg2BVvep38FQC+4n3WHXdu5ymdVyXd11lcPqvyi6NNR8dLh9PM39GpmAIuL8CLEdCOcytWdjQncrkEiAIAgCAIAgCAIAgCAeCAewBAEAQBAEA1faXZf2nDVKWlyt16ONVPx+shq6satFqXpq8avk8+nU4W6EE3FiNCDvBGhBmdo/SYtNXXBaacs7KTIBS05ZCwW8RRJXreJRwV1rNF1VsBJSsdRYaDtFJMgFq85ObnoeLnPJRfhBWs4LFE+Nh+yPqPwE44YpP/st+9TU7J23Vp4hiCGXvW8J3EBtb8tANenGfQUNZVSSvhYPzPWaeFStUfnKX3ZNv/l9F2A9wga33lr7ltvveerQ1FOXhvn3ni1dJUi/NEq7L9pHouVCko/iKk+7+1+yTy6bo1WjjVju6rr5nNHUSpY6HRdj7WSuCV0KkBl32JFweoI49J4dehKk7M9SjWVVXRsZSXCAIAgCAIAgCAIAgCAIAgCAIAgCAIAgHFe3uEWnjqoSxVrOQPuu9yy9ef8AFM877j77sWtOeki5dML0XH4+BG8lpxZHsXuegRYhspcics5YDxc4sVA6SSeDwW6xgm7KWA3yCVKzszGqGVsh4Z4h1giHJ5WNiDJZEsSuW6qWdXHkfLeD+ecclM04VFURD8HiAiE/eY/n5z1YNRR+b3L1DDm2ZtL+pnSi+WSkTLsft/uWCVAWp3ueLKSLZv2hbhw4cpto6iSW1vBk1GkU/FDn7nRdh7ZFLF518VJ1VWK6i2W4YW32I+ZmuvQ76grc8r9955tGr3NTPozp9KoGAYEEEAgjcQdxE8Fqzsz2k7lcgCAIAgCAIAgCAIAgCAIAgCAIAgCAeGAcO7V0mTGVwXDfpGPo1jbzGYD0meWJH6F2ZOM9JTaVsL6Y+ppHfXQX+krbzg9BHmvGSdlDzlnEuCinU0P5t1kXwc2bLtSpx4nf06D88pNyIJez+/v+y2TILQrRc4ki3UHCQ0RuTWSwujCcdSIPIqPdivJbyeTmcrtotVq+igm2hZuWUC2p4akH0kxyiivVSaTdur9F7+mSJVaimsSnu3uP8ec9CleyTPgtXOnOvOVP2W8Gywympqdw4des1R8RWZrCw00llgzadj9tMuekW8Nmded1HiW/K2tuhmzQ1by2P4Hla6lfxr4n0J2PVhhKQYknKd/K5sJ52st38rGjS37pXNzMxoEAQBAEAQBAEAQBAEAQBAEAQBAEA8MA+ftrFjUct75d2YH9ZmJK+m74THPk/StNtjTio8WSXol/PJgu6jUnScuSRpUi29XS/PcOMhywT7yumums6XAtgxUazEc5WVxdsF9Tp8PmNfpOlwRxJHhMFjZSIK2y3W3wylPBj97e44jWcBTzbqY1PFAVHZiAoFrnTXSdJO+DN/UwjOU5u0Vi7NBtTaJrNlTRBYdTbienITZSpKPqfK9pdpS1MtsMQ+/r/C/kzNn0VRCban1PlabYJJHnJWRWuIWmpzaEkkjz3CSmo8kXRY+0vV93wrzP4SNzlwRds23Y/BiriST/ALdBTUc8+Cp6n5XmrR/5MdDFrJ7YWXU+k+x2OFbB0H0vkCtb9ZfC3zHzmTVw2VpL3lmnd6aN1M5cIAgCAIAgCAIAgCAIAgCAIAgFLuBqSAOptIbsLXLAx9M/fX4iRvj5nfdz8j2jjabmyurHkCDCknwyHCS5RyT2odlVfFLXokN3l+8pobsKgU2qWG4HS+7XzmWuop3ufSdkandFU6uFHKfu8vn9PQhqYTI1nBzDgwII62MqhFc8n1UYxkrxdy4wub2N+ZI/rO+XwdortznXB0YONW2o4SqSKZ4dyug1105H6yY8HDd8lZklrZTeCmTMXFYlUBZtBz84SvwZ61aFGG6bsjTJtENUzA38LAAbgALksTv3TXQ0znNJ8cv4Hz2p7YhBupB3drJdFfq2+TR1nZ9Wb+noN0sjBLg8OrXqVXebuZeFoqAGJAXhx1H1MuikitYPa+0NLJp1O/zhz6IOXkUYTDqxu7XPL+sRinyEl1MnaGJyjKu/pO5ysrEyfQnXsewIapVpH3q1F1zcmKt+F5dSjKFJ1PJoy1drmoPyf79zo/s72qKFQ7Pq+Goe8dNd7U8oqoOo0Ycxm5TvtHbKUakeq/fuVaO6Uovozok802CAIAgCAIAgCAIAgCAIAgFLsALndAI7tztKtLQb/n/b5zLU1FsRNVLTOWWYmCrNXs5a6lSdDfxA+500lF5S5Zp2wgsLJdwJZqjk6IGKKuXXwnV78jJiup1UajFW55/0azaGAT7YAVGR6ZJNtzKQN/UGcteIsg70d3VMzcNs9AfCfSc92mzmVWVsmTitk0qq5aiKw6j5g7x6SxQsc09TUpO8JNMhHaPsUad6mGuyW1pk3Ycyh+8Om/znSdj6HQ9tKbUNRh//AF0+Pl68ehEVqc/z0nSZ7rRYrpcESGiHlGFROUZdb6/PdaVp2MsVJ495fJ0nRdJW5LFesFUsxsB+bDrJjFydkZa9eFGDnN2SIftLGNVYsxsOC30A/r1m2MFFHw2s1c9TUcpcdF5HmyLd6AdFYMl+WdSoPxImrTNKpnh3XzVjBVT23XTPyO4+wjsnTXDVq+Ioq1RqxRDUUMVWmBcpm3XctqN+USmpCUJbZcncZKSujY+3ns+a2AStTXXCuXIA/wC04y1CAORCHyBnKJPnrDYYt0E7UbkpGbUVUF+M7wjrCLWDo3OdvzzMiKvlkJdTq/YlVo4aniE98tmPAgj7noBb1M9eilUpbVxY8fUTlGvufT7Gx7b4Fl2ng8TSbLZ+/Q8GX9H3inlcBv8AlM8KPf0LdYXRolU7qpu6SszsgnlG4QBAEAQBAEAQBAEA8MA9gHhNt8AjG0NvhiQu4EgcBx1b4Xty+WOrWvhGunR6sjLqK7+IXGcXG4EDnxP9pnjya/ZRvsGgpn9GgF7X04DdLOODh3kss2CueMZOLIdyTOkmxdItvgvjG067wsYfGEHI+8fMQn5kzgrXRnO2k7aKTnfbjZCKe+TQk+IcD18/rK3g+j7J18k1RqPHT3e70+xDlOvpJTyfRmFilsbziSKZYZRXxIVSSdwJPoJ0s4KK1aNOLnLhK5E9o7RaqddFB8K8up5mbqcFE+H1uuqaqV5YXRfvUxhT57+Ust5mEqYW1M6B9Vdiuza0MFhgGdavcUi7K58TFQTdWup321G6HWlJWlm3n+eThU4p3WCUugIIIBBBBB1BB3giVHZ82e1PsgdnYm9FSMNWu1PeQjffok9N4vwPHKZbF3RNyDkZ3twEl5dieTYqgt0FpYkdEo7FbVAapTINmBZejhdfio/lm7ST8W3zPP11PdFTXQnm1bvTwjEE9ylemTw0SmV+Rt6TRRSjVml1s/uY5typQb96Np7Ku2xxaNhq7f6mhcXP/dpg2FT94aBvMHjp4lansm17z1oPdFM6B3krsdFQaLAqkAQBAEAQBAEAQBAIp7QNuHD0Mq+/U8N+QO89T0lNaVlYvoQ3SuyEbBqM5IN7DcCdLnXMxHvHTW3QTz+p6UlZEo2FhL/pCCAb2vvYnTMRw03CXQWLlM30N6iToruXUSSkQ2X90sKy0jgmwN5F0zpprkxtp7Pzi40YagziUTunUtyaVNo2BDaFZEWXSh1RyLt921+0OaVE+BTqw4kHcv8AWWKHVnKqKOIlGErZlVuaq3xAP4yrhn3NCr3lGM31Sf0K66XElq5MsojW3cQFBpjVj737I5eZ+ktoUs7mfNds66MYuhDl8+5eXxNRTp8puSPmCru7bpNiD2jhS7KnF2VQTzchb/OQD7MpJlUKNwAHwFpUCuARP2o7C+17OrIovUpjvqf71O5IHmudf4p1F2YPmalRU6BtN/n5mXbTtGWACth0EsXBJm4Ot3T02H3XUnqL6j4XEsg9rTK6sd1Nx9x1/ZGJz4PF0W1YpUrLpuygAfQH1M2V4ba1OovNI8rTy3U5U36ohdbY1WjiBi8IbVaS0nyHTOQpVhf9oKQQd998jU6fe9y5Z3ptUopQn8zt2y8cK1GlWUECpTRwDvGdQbHqL2njNNOzPTWTLVpALytBBXIAgCAIAgCAIAgHL/aS2fFIgf3UvYfdL6H1sun7x3XmTUy6G/SRxcw+zPjqMEA0XLfgL6X89PlMiWTXNqxOUTKoA3KJoeEZuWY+1sd3NFqhBIVSxA5DU29L/CTbAik2ZGydqU69NalNgynlwI0KnqDcEdJ1wzhq5kuc5tw4xyPZRZ2U2UvTNvAxsQLXU+JfUAgSYqysTVWFJdTYM4nRSkQH2jUyuHrOmjZCPiQCfgTKmrZN+m8bUGcMwmy6ebxMwX9W2vlm/tOu+fU30uyKTnfc0vL/AGSnD2sAu7QC3ADcJWndn0cI7YqK4WC7W0FzpYTuxMmkrsgD3Zmbfdib87mb4xsj85qzc6kpN3u2XqWm+WRKy/OwdL9jHY6li3q4nEU89OkypTU3saujMxtvyjJpu8R5SqbtwLnepUQIBSTJJPk3tLsdsHi8RRO5KrBeqMc9M/8AArL48XBhUKuU9J0mSjIxlTTrLGyXwdg7J4tUdazDNTek2gsbq1t9/wAZ6Woj31JKDzhnhUp9zUe5eaJJtjZNI0TiMMLqVFwL+6CdQDqLXNxMdCvNVO7q8mitQg4d5TMzsdWvhlW+qM6kcRdyw+RmfWQ21X78mzSz3U0b2ZTQVo0EF9TIZBVIAgCAIAgCAIBw3t3tW+KrWvfvGTzyHJb1YHyAPSYprdNnpUntgjN7EYyzAA3Lan+szvEjS47oZOkWuPOaDH1MPEpnQow4Ebrgg6WI5W0Ikrg7WHcxuz+yu4XKAoTSwAN9OLE7zuF+klkSa4RtamIyNTAUkO5UkDRQKbvmbp4cvmwhFdrmJtHEd2e8I8LAAkC5Fr5WAv6eRnSZbTjvW3qvqU0NqrUQOhuCP8g9QdJJzKm4SsyEe1PaNsKaV/FWYAC+uVCGY+Wij+KcSdjXo6LnP0OWYZLDU89/4cpRJ3PodPTcFlmwoYmw1UWHEH+0lNG1VZJZS+f+jD2/inaibDKLrfmRfd9PhL6UvEeT2xKo9LJrHHyNBTWegkfGl5k0ndsEHuzcPVrVEo0lL1HcIq8827yA4ngBON1gfWPZTYaYLC0sOn3F8TfrOdXc+bE/IcJVJ3dwbeQDwwChjJJOc+1TsIcav2ih/wDYprYpwqoLnL0cXNjx3HgRZGVsMHCitiQQQQSCCLEEGxBB3EHhLiSitw8oZDJl2BxDOGw7PlAbMBexZSPEi9NLkdTPQ0dVRTT56Hma+k7qaXqdc7PbTFG1Nz4Hbefus34SnVUO88a5X1RxpK+x7JcGh23i6mzsW7Iuamwz5B95Tcmn0NwwB4adRLYRWq0+faRY33FbHDJ9s/FpWpU6tM3SoiuptvVwCPkZ456RlIIBeUSAViQQewBAEAQBANd2gxhpUHdfetZf3mNgfTf6SurPbG5ZRhvmkz567Qo/eKLklgzPm/fI1O87iTfn1maPBuknexuOz+L7shQfE4sWOgFzrbn+fSifJrp2eDquzMUrILG4AAv5S6DTRlqRaZlNbfLSvJg7V2qaanKmY2OgnMjqFO7NPsPtG2Mp1UyFGUsjqGsykjeptrx1G4g8oykSlG9zcYTDHLZrgCwF2LGwFtSd8JibzgYbCqpIRAWY8uPOSo3ZEpYu2edqex1PE4UrlU11UtTfcc+hyE/qm1vnvl0qaasc6TWujWUn7L5Xu/KOFOLaZbEaEEG4I3ix3TEfbxd1goAO8kSCxRfVlnH0waT310/GWUfbXqYu04p6SpfyNPe2h4z2Ez4QpMkg2HZbapweNoYkaCnUXP8A+NjlqD/gW+U4lEg+tQb7pnAJgFDNJJLbNJB5AOO+3TYSqaOLRVUuzUqpVbZmy5qbsRvNlcX/AHeUtpvoDlIrWF5ZcXPKOMYMCt817jLoQRuIPCFOw5Ok4DbprUKbVPfN1YaasulwB019Z7OlbnDceHqKKhUa6fwSbttsV1rU62Zmp1EVDc3sVXRQOTC5880o7PrpxdNrKz++ho1lNpqfwN77Mrrgu5NyKNWoiE7+7NqiD0zlf4Z5mqpd3Va6cm6hU7yCkS+nM5cXhOSD2AIAgCAIAgGu25QzoByYN8JVVV4ltGVpHIe3uA7hadXLuZ6d7X3k1FYg6E6ta/ACZ9vhSNillkSwmMN7INTvZjcn6zicS+nI6X2d2kq01W+tpzF2Lai3ZJCuJ6y5SM20xamLUNZtxB1/rFxtZoDiUoYgtSJdn0ZEANy1vEW4HQX387byTaOrXRNaGzqzjW6dbqflYy5QuZZVkmZ2F2GiulW794oIJzGzAjUFb25HQDUCdqCTuUSrOSsbadlRxr2s9mzQq/a6a/o6rAOB92qb+K3JgL+YPOZa0LPcj6rsXXbodzLlcen+vsc7GKvwma576qJlnaAJpsALXH01ndN2kmZu0IuemlFdUaeoLoDynstYPgXkoR7iE8EFVp0QfUXYDaJrbNwlRiSxoKpJ4tTuhPqVJmeSW5g3rVZBNi2XgkqUwQVQCJ+1fZ5rbKxIA1pqtUf/AJOrNb+AOPWdQeQfNRPhlnQgYU2UtzNvSI+ZJ0TsdspalBGZrL47W0N8xzX5b/hPb0tRRopRPG1bfeu51urh1xeD8A/SUx4QN+dVtYdGBPxnmKT0+o8XD+z/AAa8aihjlfdEd7O7Z+zOwcEo9s2mqkX8QHHr5CbtXpe+W6PK+pl02p7rwy4J/hMQrqGQhlOoI3GeJKLi7SWT14yUldGaJwD2AIAgCAIAgFFVLiQyU7M0G3+zqYqi9JtMw8J5MPdJHQ3+M4dO6sXKpbJxna/Zirh2yMlyDa4sQf8AMyPDszfC0leJmdm9l1HzNdlAPEbrceBnN0yzMSTfZcSosrA9bE/hF7DcmeNs7EMDmuw5AEfEKL/IzpNs5coolPZHYlJQS1JM19N5+IYCaKUVbgx6ipJYTJdLzGIAgER9qdMHZ1QkXyvSPleoq3/mldX2T0uyHbVx+P2ZxI4YdPOY9p9xGSsVJgjUORBmYg7uA4k9JMVko1M1Gm5Twvv7jE2vsruqKm2mbf8Asve2vGxFvjPpJJS00JLpg/N1JrUSi+uSLWysRMPDsWlwToH012KrKdn4Q0xlX7PSso4WQBhfjreUyw2dI3BfnIJKDXgF+i8EGZTWQQXKtIMpVgCGBBB3EEWIMgg+XvaV2U/6diTRQ5qTjvKXMIzEZG5lSCL8RYy7deINJhMPuJ3DcOvEmWRR0kSrsntbuavdubU6pFidyuNxPIHcfSa6FXY7PhmTW0N8dy5X2Ot9l8T3VU3NlqWU8gw3H6j1nesh3kLrlGHSVNk7PhlvtdssJVzAeF7t5N94fO/rJ0NfdC3VDWUts9y4f3Kex+MNOp3Rvke5HIOOXmPoI19NTj3i5XPod6GrtlsfD+5PqZ0njM9QqgCAIAgCAIAgFOSAYm0NmpVHiGvP8Dzlc6akWU6rhwa+lsQKLAkHzNiOUrVFfEuddsp/6EL3U2PIjT4cPQw6PkP6jzMvB4Eg+NVPIgm87jF3ycTqJrBssstKCqAIB4zWgGj7V2fDlDqGZAR0zX/CVV8QNOluqqa6XIkvY/C7zS/ne3wzWmaKR677T1KVt30X4Mx8BTpUyqIiDjlAHqTxlsFmyMdSvOo905N+pp+0uw1rYOg6WyVKIS/XV6TD1LX8hPd0vE6Euf2/8Hg6qdpxrI4ltTDFeYZWIIPCxsR8ZlqRt8DXdNXRZQ3EhEH0N7MMw2Xhs975ahF9+Q1qhpnyKlSOhEqnbcdIkDsSZyC7TSAbHD0YIZmKs5IPYBy/269n+9w1PFqLthyQ/wD4qhAv/CwU9AWllN5sSji9B7D1mlHRcZL8IBNOzPajKFo4g6blqHhyWp/7fHnNNOrbEjz9TpL+KHy/B1KhWXF0jh6ptUGqNffbdrz58xK5RdCfew46nEJqvDu589CN0cO1GrvYFGGh5g3m+U41IeqMHipz96Z0vD1gRPn2rHv+8vyAIAgCAIAgCAIAgCAeZYB7AEA8YwDHfEWkk2MerieUkmxq9pNdRf8AWH4zPqf8Zo03t/AtZ9JkjI0tEU7e7TNLCVSvvMBTW2+9Q5dPIEn0m3Rx3VV6lGoe2mzYbBw7DY6pW1OYBR+r4gbX6HOJ7Uv/AC1bm2fkeJKX9u/p8zjvbClbFVxbQlSPWml/ibyuuvGzVpnejH96kboHK24GxBsdQehHETKsOxYfU+BxS1aVOoui1KaOo5KyggfAyq1jouosEmfhsPxkEXM5FtOSCqAIBaxOHWojI6hkdSrKRcFWFiCOREA4T7RPZ02CU16BZ8MDdgdXpXOl/wBZOGbeOPOaadRPD5JuQBMTaWhMyFq5v8wdXJf2M7QEEYeodRrSby+5f5j4cppozT8EjzdbQt/2Q+P5Ok1/9RS70WNSnYVAOK65X+t/I8oi+5n3b4fH4KZrvob1yuTfbDcmnTLaG1vQGyn1Fj6zBXSVSVj0aF3TjfyN5M5YIAgCAIAgCAIAgCAIAgCAUVFkgwalMmSdGM6wDAx7eH1H1mfVf4zRpvb+Zi1WsJgibbEd23s5a63Y2FBhVFz4SVVr5ulp6/Z9RUpbmsGDXxc4bUbfB4xauy6bIQQKnDUaliD8GBnqWtqr9GsfI8Wa/treT/k5D7Qqf+q6Gmh894/Cc6qPiNGid6XxZE8JQao60k/3GcInUu2VR8SJiRpPqDC0xTRKa7kVUHkoAH0lbOjb4LCaXMi9gbBRackHsAQBAEApqIGBDAEEEEEXBB3gjiIBxL2hezRqBavhFz0NWamNXpcSVH3k+Y6jUaIVL4ZNzm3diW2JweZhfwtqOuoPQxcYOkdie2ZDKHID2ytf3XUkDMRzG8jzO69tKarw2S5WV7zz5UnQnvj7L5Oi9maVemEpViKqWIWspBGm4Ny03fCZdR3UvFDD6pl9F1F4ZZXRolkxl4gCAeWgHsAQBAEAQBAEAQBAKSIBbenyk3JMdsPJJua7bVAKg5lh8rkzNq5eC3vNGm9u/uNRjGssxRNqyyPbV/SYZ6K3/S3FQjghsHA/gFvWevpYwbjGbtc87WOficVew2S4o02oAWpOqqLD3WX3GA+AI4jdynuTpq6nHmP28jwoVb3jLr9/Mg/tDpHNQf8AZqIdDvUqQPm3wlGqXDNOhdt0X7jE9mlakmOU1EUswZabH7jniOFyMwv1Ft889xvk3o73syjmMr4BvlFhKyD2AIAgCAIAgCAc/wC3Hs1wtelWq0aRTEZHdRTJVXcAkKU93xHS4A33lkajvZvARw7EbCr0QWfD10Ue8XpVFA6ksLCXK18M6sUYRcpBG+4tv4HTdOuMi11Y7V2SoVtTVDJZFuNbOTZlcDmB9ZVqtZGrTUUs+f7+4ONNpHRm3fHRE1wO0fuv6Nz85jjPozROj1ibWWlAgCAIAgCAIAgCAIAgCAabGbbF8tPXqQT8FGplM6tuDVDTO15Gqr4iq9/HVHT3R/KRM8qk31NCpwXRGNSp1h7tSoP4jb6zlTmdNU3yite8uDUcsBe1ze17aiVzlOb8RKUEvCjWdoMQ1siKWc7lHHr0HMyYrJdTSS3Mzti7NyKMxzObZj+C9Jc25MzvHBerYejSqpWcHKp1UC4udzW6HW09CGtqKk6cvn1PPloITqb4rPl0Oae1fHJWqo1K3dszMGBuG0UFx53J/wAzfK8aEE/1frMlL/NJ2t0Ids7ZtSowWiGZrg+E2ym+jFjYDn6Si9jWfR3ZAVu6XvgM+Rc5F8pa3iy3G695ROxyyQysgQBAEAQBAEAQBAKXQEEEAgixB1BB3giAQzG9hMDTqGsuGp+I3KkXRTwKofCo03Wt8ZzUlK3JfRaeGZlXEkaW06aW6+UyXNaprks94TpbjwG/kyiSrs7aUcslODQhFDbwBf8ApNaVkeZNpybReknIgCAIAgCAIAgCAIB4YBr6ex0Bvdj6j5kC8r7uJe9RNqxZx2zwLZA3oSflIlBWwd0qrb8TMX7BUP3dOpA+X9pV3bZY60F1PW2PUI3oPU/0juDn+piWD2aNM96rM9S1ipsFK3v4BwO7edbcJ06Nlg6jq9z2ywjFFNy4O4LcMNxLHmeQH1Eps7mm8VH1+xcfYzYklc2WmN5G83+6vC9uPC40MuhG6M8q3dqy5M7anY/C1xSDUgopAKmTwkKAAFuOGgmuNSSVjz2ru/Uytm9nMLQYtSoU0JN7gcTvPmec53Nkm1kAQBAEAQBAEAQBAEAQDwi8AsLgqY+6PXX6zlQSO3Ul5l5aYG4AeQtOjltvkqggQBAEAQBAEAQBAEAQBAEAQBAEAoDybAtVKSsblQT+d/OcuCfJ0pNcMvIANBpJOSq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2" name="AutoShape 4" descr="data:image/jpeg;base64,/9j/4AAQSkZJRgABAQAAAQABAAD/2wCEAAkGBxQTEhUUExQUFhUWFBQXGBcXFBcWGBkXFRQWGBUUFRYYHCggGh4nHBoUIjEhJSkrLi4wFx8zODMsNygtLisBCgoKDg0OGxAQGywkICQsLCwvLCwsLCwsLCwsLCwsLCwsLCwsLCwsLCwsLCwsLCwsLCwsLCwsLCwsLCwsLCwsLP/AABEIALcBEwMBEQACEQEDEQH/xAAcAAEAAQUBAQAAAAAAAAAAAAAABgIDBAUHAQj/xABBEAACAQIDBQUFBAkDBAMAAAABAgADEQQSIQUxQVFhBhMicYEHMpGhsRRCwfAjUmJygqLR4fEkM5IVQ3PSFjSD/8QAGwEBAAMBAQEBAAAAAAAAAAAAAAEDBAIFBgf/xAA1EQACAQMDAQUIAQQCAwEAAAAAAQIDESEEEjFBBRMiUXEyYYGRobHR8MEUJDPhBiM0QlIV/9oADAMBAAIRAxEAPwDuMA8MA8IkknokEHsAQBAEAQDjHboOcZVVycqsMo3KFZQRbgDrv4zPKK3M+77HdOOlg4rL5873I4wUcfmf/UTlpHrJzfT7fkoJX83H4Gc3RK3/ALb/AECyfnN/QSLom1R/q/JIewONFLHUiDpUzUjv++PD/MEllN2keT23QlU0km//AFz8ufo2dsmk+CEA8vANXju0WGpe9VW/JbufLw3t6yHJI10tDqKvsx+ePuR3aHtDQaUqTN1c5PgBecOfkepR7BnLNSSXpn8GnxHtCrsfCtNByKlvnf8ACQ5s2w7ApJZbf0MrZftBZdKyrU10KEK3llOh+IhVDPqOwlzSbXrlfPn6GPtH2xUaT2OFrZODFkUm28hbkfzTRGm5RUlwzwq2nnRqOnPlft/Qkeyu3VGsFLUcRRDW8VVFsL7r5XJA6kWlv9JVtexkdamna6JSpvM5YewBAEAQBAEAQBAEAQBAEAQBAEAQBAEAQBAOR+09bYw2406Z8/eF/kPhKanJ9t/x5/23xf8ABDGlLPoSkLIsQUESDtMro1CrBlNmUhgeoNwfjaDmpBTi4vhq3zO0t28wSUqb1K6Kzord2Lu4LAHKVUEg+c1OtBK7Z+cf/mal1ZU4x4bV+F9TS432p0h/s0Kj9XYIPPTMZx366I9Wj/xqrLNSaXpn8Iie2O2eJxFwxCr+opIHrz9Zw6kme3pextPp8rL83+4NP9uY8j85G5m7uYofaOnzuPnG4ju2il6gMXJjdGOWuRa3mSFHxOgnPJxVqd0tzTsubZwX67EHW4YHUbjccd026LVSoVV5Plfz6o8ntTs6lrNPJLLSbg19vR+X8kq2TWeqq5Qz1LkFVJBuONgL8t8+mqqEHnC8z8tUW3ZI31LalfBhSyHISMyG/HkSNDu1mOVClqb7XnzL4ValF5WCb7Nx6V0D0zcHTqDxVhwM8ipTlTltkenCamrxMqcHYgCAIAgCAIAgCAIAgCAeXgHsAQBAEAQBAOa+1bAkPSr/AHWHdnoRmZfiC3/GVVF1Pqv+O104zo9faX0T/g586Spn1UWW7Tk7uUsJDRHBSJB0nc12PpAOra6/UTiaMNaCVRS8za0rADfLI2saclWYSbk2ZSxkMIoLSLiwDQjhluq3Hl9OMhnN7PJTTa+ZdBbly8P95F+gh7a/fM6bgfaSgwxIou9amadMjQ52sAz305E68t8+godnzqRi28NXPy/X1oUtRUhFcSaXlhm+w3a6lUAWrTOVt+mYbr+JTr9ZMuz6kXeDyv3kwrWx4mv5MvDbOVSMRg2BVvep38FQC+4n3WHXdu5ymdVyXd11lcPqvyi6NNR8dLh9PM39GpmAIuL8CLEdCOcytWdjQncrkEiAIAgCAIAgCAIAgCAeCAewBAEAQBAEA1faXZf2nDVKWlyt16ONVPx+shq6satFqXpq8avk8+nU4W6EE3FiNCDvBGhBmdo/SYtNXXBaacs7KTIBS05ZCwW8RRJXreJRwV1rNF1VsBJSsdRYaDtFJMgFq85ObnoeLnPJRfhBWs4LFE+Nh+yPqPwE44YpP/st+9TU7J23Vp4hiCGXvW8J3EBtb8tANenGfQUNZVSSvhYPzPWaeFStUfnKX3ZNv/l9F2A9wga33lr7ltvveerQ1FOXhvn3ni1dJUi/NEq7L9pHouVCko/iKk+7+1+yTy6bo1WjjVju6rr5nNHUSpY6HRdj7WSuCV0KkBl32JFweoI49J4dehKk7M9SjWVVXRsZSXCAIAgCAIAgCAIAgCAIAgCAIAgCAIAgHFe3uEWnjqoSxVrOQPuu9yy9ef8AFM877j77sWtOeki5dML0XH4+BG8lpxZHsXuegRYhspcics5YDxc4sVA6SSeDwW6xgm7KWA3yCVKzszGqGVsh4Z4h1giHJ5WNiDJZEsSuW6qWdXHkfLeD+ecclM04VFURD8HiAiE/eY/n5z1YNRR+b3L1DDm2ZtL+pnSi+WSkTLsft/uWCVAWp3ueLKSLZv2hbhw4cpto6iSW1vBk1GkU/FDn7nRdh7ZFLF518VJ1VWK6i2W4YW32I+ZmuvQ76grc8r9955tGr3NTPozp9KoGAYEEEAgjcQdxE8Fqzsz2k7lcgCAIAgCAIAgCAIAgCAIAgCAIAgCAeGAcO7V0mTGVwXDfpGPo1jbzGYD0meWJH6F2ZOM9JTaVsL6Y+ppHfXQX+krbzg9BHmvGSdlDzlnEuCinU0P5t1kXwc2bLtSpx4nf06D88pNyIJez+/v+y2TILQrRc4ki3UHCQ0RuTWSwujCcdSIPIqPdivJbyeTmcrtotVq+igm2hZuWUC2p4akH0kxyiivVSaTdur9F7+mSJVaimsSnu3uP8ec9CleyTPgtXOnOvOVP2W8Gywympqdw4des1R8RWZrCw00llgzadj9tMuekW8Nmded1HiW/K2tuhmzQ1by2P4Hla6lfxr4n0J2PVhhKQYknKd/K5sJ52st38rGjS37pXNzMxoEAQBAEAQBAEAQBAEAQBAEAQBAEA8MA+ftrFjUct75d2YH9ZmJK+m74THPk/StNtjTio8WSXol/PJgu6jUnScuSRpUi29XS/PcOMhywT7yumums6XAtgxUazEc5WVxdsF9Tp8PmNfpOlwRxJHhMFjZSIK2y3W3wylPBj97e44jWcBTzbqY1PFAVHZiAoFrnTXSdJO+DN/UwjOU5u0Vi7NBtTaJrNlTRBYdTbienITZSpKPqfK9pdpS1MtsMQ+/r/C/kzNn0VRCban1PlabYJJHnJWRWuIWmpzaEkkjz3CSmo8kXRY+0vV93wrzP4SNzlwRds23Y/BiriST/ALdBTUc8+Cp6n5XmrR/5MdDFrJ7YWXU+k+x2OFbB0H0vkCtb9ZfC3zHzmTVw2VpL3lmnd6aN1M5cIAgCAIAgCAIAgCAIAgCAIAgFLuBqSAOptIbsLXLAx9M/fX4iRvj5nfdz8j2jjabmyurHkCDCknwyHCS5RyT2odlVfFLXokN3l+8pobsKgU2qWG4HS+7XzmWuop3ufSdkandFU6uFHKfu8vn9PQhqYTI1nBzDgwII62MqhFc8n1UYxkrxdy4wub2N+ZI/rO+XwdortznXB0YONW2o4SqSKZ4dyug1105H6yY8HDd8lZklrZTeCmTMXFYlUBZtBz84SvwZ61aFGG6bsjTJtENUzA38LAAbgALksTv3TXQ0znNJ8cv4Hz2p7YhBupB3drJdFfq2+TR1nZ9Wb+noN0sjBLg8OrXqVXebuZeFoqAGJAXhx1H1MuikitYPa+0NLJp1O/zhz6IOXkUYTDqxu7XPL+sRinyEl1MnaGJyjKu/pO5ysrEyfQnXsewIapVpH3q1F1zcmKt+F5dSjKFJ1PJoy1drmoPyf79zo/s72qKFQ7Pq+Goe8dNd7U8oqoOo0Ycxm5TvtHbKUakeq/fuVaO6Uovozok802CAIAgCAIAgCAIAgCAIAgFLsALndAI7tztKtLQb/n/b5zLU1FsRNVLTOWWYmCrNXs5a6lSdDfxA+500lF5S5Zp2wgsLJdwJZqjk6IGKKuXXwnV78jJiup1UajFW55/0azaGAT7YAVGR6ZJNtzKQN/UGcteIsg70d3VMzcNs9AfCfSc92mzmVWVsmTitk0qq5aiKw6j5g7x6SxQsc09TUpO8JNMhHaPsUad6mGuyW1pk3Ycyh+8Om/znSdj6HQ9tKbUNRh//AF0+Pl68ehEVqc/z0nSZ7rRYrpcESGiHlGFROUZdb6/PdaVp2MsVJ495fJ0nRdJW5LFesFUsxsB+bDrJjFydkZa9eFGDnN2SIftLGNVYsxsOC30A/r1m2MFFHw2s1c9TUcpcdF5HmyLd6AdFYMl+WdSoPxImrTNKpnh3XzVjBVT23XTPyO4+wjsnTXDVq+Ioq1RqxRDUUMVWmBcpm3XctqN+USmpCUJbZcncZKSujY+3ns+a2AStTXXCuXIA/wC04y1CAORCHyBnKJPnrDYYt0E7UbkpGbUVUF+M7wjrCLWDo3OdvzzMiKvlkJdTq/YlVo4aniE98tmPAgj7noBb1M9eilUpbVxY8fUTlGvufT7Gx7b4Fl2ng8TSbLZ+/Q8GX9H3inlcBv8AlM8KPf0LdYXRolU7qpu6SszsgnlG4QBAEAQBAEAQBAEA8MA9gHhNt8AjG0NvhiQu4EgcBx1b4Xty+WOrWvhGunR6sjLqK7+IXGcXG4EDnxP9pnjya/ZRvsGgpn9GgF7X04DdLOODh3kss2CueMZOLIdyTOkmxdItvgvjG067wsYfGEHI+8fMQn5kzgrXRnO2k7aKTnfbjZCKe+TQk+IcD18/rK3g+j7J18k1RqPHT3e70+xDlOvpJTyfRmFilsbziSKZYZRXxIVSSdwJPoJ0s4KK1aNOLnLhK5E9o7RaqddFB8K8up5mbqcFE+H1uuqaqV5YXRfvUxhT57+Ust5mEqYW1M6B9Vdiuza0MFhgGdavcUi7K58TFQTdWup321G6HWlJWlm3n+eThU4p3WCUugIIIBBBBB1BB3giVHZ82e1PsgdnYm9FSMNWu1PeQjffok9N4vwPHKZbF3RNyDkZ3twEl5dieTYqgt0FpYkdEo7FbVAapTINmBZejhdfio/lm7ST8W3zPP11PdFTXQnm1bvTwjEE9ylemTw0SmV+Rt6TRRSjVml1s/uY5typQb96Np7Ku2xxaNhq7f6mhcXP/dpg2FT94aBvMHjp4lansm17z1oPdFM6B3krsdFQaLAqkAQBAEAQBAEAQBAIp7QNuHD0Mq+/U8N+QO89T0lNaVlYvoQ3SuyEbBqM5IN7DcCdLnXMxHvHTW3QTz+p6UlZEo2FhL/pCCAb2vvYnTMRw03CXQWLlM30N6iToruXUSSkQ2X90sKy0jgmwN5F0zpprkxtp7Pzi40YagziUTunUtyaVNo2BDaFZEWXSh1RyLt921+0OaVE+BTqw4kHcv8AWWKHVnKqKOIlGErZlVuaq3xAP4yrhn3NCr3lGM31Sf0K66XElq5MsojW3cQFBpjVj737I5eZ+ktoUs7mfNds66MYuhDl8+5eXxNRTp8puSPmCru7bpNiD2jhS7KnF2VQTzchb/OQD7MpJlUKNwAHwFpUCuARP2o7C+17OrIovUpjvqf71O5IHmudf4p1F2YPmalRU6BtN/n5mXbTtGWACth0EsXBJm4Ot3T02H3XUnqL6j4XEsg9rTK6sd1Nx9x1/ZGJz4PF0W1YpUrLpuygAfQH1M2V4ba1OovNI8rTy3U5U36ohdbY1WjiBi8IbVaS0nyHTOQpVhf9oKQQd998jU6fe9y5Z3ptUopQn8zt2y8cK1GlWUECpTRwDvGdQbHqL2njNNOzPTWTLVpALytBBXIAgCAIAgCAIAgHL/aS2fFIgf3UvYfdL6H1sun7x3XmTUy6G/SRxcw+zPjqMEA0XLfgL6X89PlMiWTXNqxOUTKoA3KJoeEZuWY+1sd3NFqhBIVSxA5DU29L/CTbAik2ZGydqU69NalNgynlwI0KnqDcEdJ1wzhq5kuc5tw4xyPZRZ2U2UvTNvAxsQLXU+JfUAgSYqysTVWFJdTYM4nRSkQH2jUyuHrOmjZCPiQCfgTKmrZN+m8bUGcMwmy6ebxMwX9W2vlm/tOu+fU30uyKTnfc0vL/AGSnD2sAu7QC3ADcJWndn0cI7YqK4WC7W0FzpYTuxMmkrsgD3Zmbfdib87mb4xsj85qzc6kpN3u2XqWm+WRKy/OwdL9jHY6li3q4nEU89OkypTU3saujMxtvyjJpu8R5SqbtwLnepUQIBSTJJPk3tLsdsHi8RRO5KrBeqMc9M/8AArL48XBhUKuU9J0mSjIxlTTrLGyXwdg7J4tUdazDNTek2gsbq1t9/wAZ6Woj31JKDzhnhUp9zUe5eaJJtjZNI0TiMMLqVFwL+6CdQDqLXNxMdCvNVO7q8mitQg4d5TMzsdWvhlW+qM6kcRdyw+RmfWQ21X78mzSz3U0b2ZTQVo0EF9TIZBVIAgCAIAgCAIBw3t3tW+KrWvfvGTzyHJb1YHyAPSYprdNnpUntgjN7EYyzAA3Lan+szvEjS47oZOkWuPOaDH1MPEpnQow4Ebrgg6WI5W0Ikrg7WHcxuz+yu4XKAoTSwAN9OLE7zuF+klkSa4RtamIyNTAUkO5UkDRQKbvmbp4cvmwhFdrmJtHEd2e8I8LAAkC5Fr5WAv6eRnSZbTjvW3qvqU0NqrUQOhuCP8g9QdJJzKm4SsyEe1PaNsKaV/FWYAC+uVCGY+Wij+KcSdjXo6LnP0OWYZLDU89/4cpRJ3PodPTcFlmwoYmw1UWHEH+0lNG1VZJZS+f+jD2/inaibDKLrfmRfd9PhL6UvEeT2xKo9LJrHHyNBTWegkfGl5k0ndsEHuzcPVrVEo0lL1HcIq8827yA4ngBON1gfWPZTYaYLC0sOn3F8TfrOdXc+bE/IcJVJ3dwbeQDwwChjJJOc+1TsIcav2ih/wDYprYpwqoLnL0cXNjx3HgRZGVsMHCitiQQQQSCCLEEGxBB3EHhLiSitw8oZDJl2BxDOGw7PlAbMBexZSPEi9NLkdTPQ0dVRTT56Hma+k7qaXqdc7PbTFG1Nz4Hbefus34SnVUO88a5X1RxpK+x7JcGh23i6mzsW7Iuamwz5B95Tcmn0NwwB4adRLYRWq0+faRY33FbHDJ9s/FpWpU6tM3SoiuptvVwCPkZ456RlIIBeUSAViQQewBAEAQBANd2gxhpUHdfetZf3mNgfTf6SurPbG5ZRhvmkz567Qo/eKLklgzPm/fI1O87iTfn1maPBuknexuOz+L7shQfE4sWOgFzrbn+fSifJrp2eDquzMUrILG4AAv5S6DTRlqRaZlNbfLSvJg7V2qaanKmY2OgnMjqFO7NPsPtG2Mp1UyFGUsjqGsykjeptrx1G4g8oykSlG9zcYTDHLZrgCwF2LGwFtSd8JibzgYbCqpIRAWY8uPOSo3ZEpYu2edqex1PE4UrlU11UtTfcc+hyE/qm1vnvl0qaasc6TWujWUn7L5Xu/KOFOLaZbEaEEG4I3ix3TEfbxd1goAO8kSCxRfVlnH0waT310/GWUfbXqYu04p6SpfyNPe2h4z2Ez4QpMkg2HZbapweNoYkaCnUXP8A+NjlqD/gW+U4lEg+tQb7pnAJgFDNJJLbNJB5AOO+3TYSqaOLRVUuzUqpVbZmy5qbsRvNlcX/AHeUtpvoDlIrWF5ZcXPKOMYMCt817jLoQRuIPCFOw5Ok4DbprUKbVPfN1YaasulwB019Z7OlbnDceHqKKhUa6fwSbttsV1rU62Zmp1EVDc3sVXRQOTC5880o7PrpxdNrKz++ho1lNpqfwN77Mrrgu5NyKNWoiE7+7NqiD0zlf4Z5mqpd3Va6cm6hU7yCkS+nM5cXhOSD2AIAgCAIAgGu25QzoByYN8JVVV4ltGVpHIe3uA7hadXLuZ6d7X3k1FYg6E6ta/ACZ9vhSNillkSwmMN7INTvZjcn6zicS+nI6X2d2kq01W+tpzF2Lai3ZJCuJ6y5SM20xamLUNZtxB1/rFxtZoDiUoYgtSJdn0ZEANy1vEW4HQX387byTaOrXRNaGzqzjW6dbqflYy5QuZZVkmZ2F2GiulW794oIJzGzAjUFb25HQDUCdqCTuUSrOSsbadlRxr2s9mzQq/a6a/o6rAOB92qb+K3JgL+YPOZa0LPcj6rsXXbodzLlcen+vsc7GKvwma576qJlnaAJpsALXH01ndN2kmZu0IuemlFdUaeoLoDynstYPgXkoR7iE8EFVp0QfUXYDaJrbNwlRiSxoKpJ4tTuhPqVJmeSW5g3rVZBNi2XgkqUwQVQCJ+1fZ5rbKxIA1pqtUf/AJOrNb+AOPWdQeQfNRPhlnQgYU2UtzNvSI+ZJ0TsdspalBGZrL47W0N8xzX5b/hPb0tRRopRPG1bfeu51urh1xeD8A/SUx4QN+dVtYdGBPxnmKT0+o8XD+z/AAa8aihjlfdEd7O7Z+zOwcEo9s2mqkX8QHHr5CbtXpe+W6PK+pl02p7rwy4J/hMQrqGQhlOoI3GeJKLi7SWT14yUldGaJwD2AIAgCAIAgFFVLiQyU7M0G3+zqYqi9JtMw8J5MPdJHQ3+M4dO6sXKpbJxna/Zirh2yMlyDa4sQf8AMyPDszfC0leJmdm9l1HzNdlAPEbrceBnN0yzMSTfZcSosrA9bE/hF7DcmeNs7EMDmuw5AEfEKL/IzpNs5coolPZHYlJQS1JM19N5+IYCaKUVbgx6ipJYTJdLzGIAgER9qdMHZ1QkXyvSPleoq3/mldX2T0uyHbVx+P2ZxI4YdPOY9p9xGSsVJgjUORBmYg7uA4k9JMVko1M1Gm5Twvv7jE2vsruqKm2mbf8Asve2vGxFvjPpJJS00JLpg/N1JrUSi+uSLWysRMPDsWlwToH012KrKdn4Q0xlX7PSso4WQBhfjreUyw2dI3BfnIJKDXgF+i8EGZTWQQXKtIMpVgCGBBB3EEWIMgg+XvaV2U/6diTRQ5qTjvKXMIzEZG5lSCL8RYy7deINJhMPuJ3DcOvEmWRR0kSrsntbuavdubU6pFidyuNxPIHcfSa6FXY7PhmTW0N8dy5X2Ot9l8T3VU3NlqWU8gw3H6j1nesh3kLrlGHSVNk7PhlvtdssJVzAeF7t5N94fO/rJ0NfdC3VDWUts9y4f3Kex+MNOp3Rvke5HIOOXmPoI19NTj3i5XPod6GrtlsfD+5PqZ0njM9QqgCAIAgCAIAgFOSAYm0NmpVHiGvP8Dzlc6akWU6rhwa+lsQKLAkHzNiOUrVFfEuddsp/6EL3U2PIjT4cPQw6PkP6jzMvB4Eg+NVPIgm87jF3ycTqJrBssstKCqAIB4zWgGj7V2fDlDqGZAR0zX/CVV8QNOluqqa6XIkvY/C7zS/ne3wzWmaKR677T1KVt30X4Mx8BTpUyqIiDjlAHqTxlsFmyMdSvOo905N+pp+0uw1rYOg6WyVKIS/XV6TD1LX8hPd0vE6Euf2/8Hg6qdpxrI4ltTDFeYZWIIPCxsR8ZlqRt8DXdNXRZQ3EhEH0N7MMw2Xhs975ahF9+Q1qhpnyKlSOhEqnbcdIkDsSZyC7TSAbHD0YIZmKs5IPYBy/269n+9w1PFqLthyQ/wD4qhAv/CwU9AWllN5sSji9B7D1mlHRcZL8IBNOzPajKFo4g6blqHhyWp/7fHnNNOrbEjz9TpL+KHy/B1KhWXF0jh6ptUGqNffbdrz58xK5RdCfew46nEJqvDu589CN0cO1GrvYFGGh5g3m+U41IeqMHipz96Z0vD1gRPn2rHv+8vyAIAgCAIAgCAIAgCAeZYB7AEA8YwDHfEWkk2MerieUkmxq9pNdRf8AWH4zPqf8Zo03t/AtZ9JkjI0tEU7e7TNLCVSvvMBTW2+9Q5dPIEn0m3Rx3VV6lGoe2mzYbBw7DY6pW1OYBR+r4gbX6HOJ7Uv/AC1bm2fkeJKX9u/p8zjvbClbFVxbQlSPWml/ibyuuvGzVpnejH96kboHK24GxBsdQehHETKsOxYfU+BxS1aVOoui1KaOo5KyggfAyq1jouosEmfhsPxkEXM5FtOSCqAIBaxOHWojI6hkdSrKRcFWFiCOREA4T7RPZ02CU16BZ8MDdgdXpXOl/wBZOGbeOPOaadRPD5JuQBMTaWhMyFq5v8wdXJf2M7QEEYeodRrSby+5f5j4cppozT8EjzdbQt/2Q+P5Ok1/9RS70WNSnYVAOK65X+t/I8oi+5n3b4fH4KZrvob1yuTfbDcmnTLaG1vQGyn1Fj6zBXSVSVj0aF3TjfyN5M5YIAgCAIAgCAIAgCAIAgCAUVFkgwalMmSdGM6wDAx7eH1H1mfVf4zRpvb+Zi1WsJgibbEd23s5a63Y2FBhVFz4SVVr5ulp6/Z9RUpbmsGDXxc4bUbfB4xauy6bIQQKnDUaliD8GBnqWtqr9GsfI8Wa/treT/k5D7Qqf+q6Gmh894/Cc6qPiNGid6XxZE8JQao60k/3GcInUu2VR8SJiRpPqDC0xTRKa7kVUHkoAH0lbOjb4LCaXMi9gbBRackHsAQBAEApqIGBDAEEEEEXBB3gjiIBxL2hezRqBavhFz0NWamNXpcSVH3k+Y6jUaIVL4ZNzm3diW2JweZhfwtqOuoPQxcYOkdie2ZDKHID2ytf3XUkDMRzG8jzO69tKarw2S5WV7zz5UnQnvj7L5Oi9maVemEpViKqWIWspBGm4Ny03fCZdR3UvFDD6pl9F1F4ZZXRolkxl4gCAeWgHsAQBAEAQBAEAQBAKSIBbenyk3JMdsPJJua7bVAKg5lh8rkzNq5eC3vNGm9u/uNRjGssxRNqyyPbV/SYZ6K3/S3FQjghsHA/gFvWevpYwbjGbtc87WOficVew2S4o02oAWpOqqLD3WX3GA+AI4jdynuTpq6nHmP28jwoVb3jLr9/Mg/tDpHNQf8AZqIdDvUqQPm3wlGqXDNOhdt0X7jE9mlakmOU1EUswZabH7jniOFyMwv1Ft889xvk3o73syjmMr4BvlFhKyD2AIAgCAIAgCAc/wC3Hs1wtelWq0aRTEZHdRTJVXcAkKU93xHS4A33lkajvZvARw7EbCr0QWfD10Ue8XpVFA6ksLCXK18M6sUYRcpBG+4tv4HTdOuMi11Y7V2SoVtTVDJZFuNbOTZlcDmB9ZVqtZGrTUUs+f7+4ONNpHRm3fHRE1wO0fuv6Nz85jjPozROj1ibWWlAgCAIAgCAIAgCAIAgCAabGbbF8tPXqQT8FGplM6tuDVDTO15Gqr4iq9/HVHT3R/KRM8qk31NCpwXRGNSp1h7tSoP4jb6zlTmdNU3yite8uDUcsBe1ze17aiVzlOb8RKUEvCjWdoMQ1siKWc7lHHr0HMyYrJdTSS3Mzti7NyKMxzObZj+C9Jc25MzvHBerYejSqpWcHKp1UC4udzW6HW09CGtqKk6cvn1PPloITqb4rPl0Oae1fHJWqo1K3dszMGBuG0UFx53J/wAzfK8aEE/1frMlL/NJ2t0Ids7ZtSowWiGZrg+E2ym+jFjYDn6Si9jWfR3ZAVu6XvgM+Rc5F8pa3iy3G695ROxyyQysgQBAEAQBAEAQBAKXQEEEAgixB1BB3giAQzG9hMDTqGsuGp+I3KkXRTwKofCo03Wt8ZzUlK3JfRaeGZlXEkaW06aW6+UyXNaprks94TpbjwG/kyiSrs7aUcslODQhFDbwBf8ApNaVkeZNpybReknIgCAIAgCAIAgCAIB4YBr6ex0Bvdj6j5kC8r7uJe9RNqxZx2zwLZA3oSflIlBWwd0qrb8TMX7BUP3dOpA+X9pV3bZY60F1PW2PUI3oPU/0juDn+piWD2aNM96rM9S1ipsFK3v4BwO7edbcJ06Nlg6jq9z2ywjFFNy4O4LcMNxLHmeQH1Eps7mm8VH1+xcfYzYklc2WmN5G83+6vC9uPC40MuhG6M8q3dqy5M7anY/C1xSDUgopAKmTwkKAAFuOGgmuNSSVjz2ru/Uytm9nMLQYtSoU0JN7gcTvPmec53Nkm1kAQBAEAQBAEAQBAEAQDwi8AsLgqY+6PXX6zlQSO3Ul5l5aYG4AeQtOjltvkqggQBAEAQBAEAQBAEAQBAEAQBAEAoDybAtVKSsblQT+d/OcuCfJ0pNcMvIANBpJOSq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4" name="AutoShape 6" descr="data:image/jpeg;base64,/9j/4AAQSkZJRgABAQAAAQABAAD/2wCEAAkGBxQTEhUUExQUFhUWFBQXGBcXFBcWGBkXFRQWGBUUFRYYHCggGh4nHBoUIjEhJSkrLi4wFx8zODMsNygtLisBCgoKDg0OGxAQGywkICQsLCwvLCwsLCwsLCwsLCwsLCwsLCwsLCwsLCwsLCwsLCwsLCwsLCwsLCwsLCwsLCwsLP/AABEIALcBEwMBEQACEQEDEQH/xAAcAAEAAQUBAQAAAAAAAAAAAAAABgIDBAUHAQj/xABBEAACAQIDBQUFBAkDBAMAAAABAgADEQQSIQUxQVFhBhMicYEHMpGhsRRCwfAjUmJygqLR4fEkM5IVQ3PSFjSD/8QAGwEBAAMBAQEBAAAAAAAAAAAAAAEDBAIFBgf/xAA1EQACAQMDAQUIAQQCAwEAAAAAAQIDESEEEjFBBRMiUXEyYYGRobHR8MEUJDPhBiM0QlIV/9oADAMBAAIRAxEAPwDuMA8MA8IkknokEHsAQBAEAQDjHboOcZVVycqsMo3KFZQRbgDrv4zPKK3M+77HdOOlg4rL5873I4wUcfmf/UTlpHrJzfT7fkoJX83H4Gc3RK3/ALb/AECyfnN/QSLom1R/q/JIewONFLHUiDpUzUjv++PD/MEllN2keT23QlU0km//AFz8ufo2dsmk+CEA8vANXju0WGpe9VW/JbufLw3t6yHJI10tDqKvsx+ePuR3aHtDQaUqTN1c5PgBecOfkepR7BnLNSSXpn8GnxHtCrsfCtNByKlvnf8ACQ5s2w7ApJZbf0MrZftBZdKyrU10KEK3llOh+IhVDPqOwlzSbXrlfPn6GPtH2xUaT2OFrZODFkUm28hbkfzTRGm5RUlwzwq2nnRqOnPlft/Qkeyu3VGsFLUcRRDW8VVFsL7r5XJA6kWlv9JVtexkdamna6JSpvM5YewBAEAQBAEAQBAEAQBAEAQBAEAQBAEAQBAOR+09bYw2406Z8/eF/kPhKanJ9t/x5/23xf8ABDGlLPoSkLIsQUESDtMro1CrBlNmUhgeoNwfjaDmpBTi4vhq3zO0t28wSUqb1K6Kzord2Lu4LAHKVUEg+c1OtBK7Z+cf/mal1ZU4x4bV+F9TS432p0h/s0Kj9XYIPPTMZx366I9Wj/xqrLNSaXpn8Iie2O2eJxFwxCr+opIHrz9Zw6kme3pextPp8rL83+4NP9uY8j85G5m7uYofaOnzuPnG4ju2il6gMXJjdGOWuRa3mSFHxOgnPJxVqd0tzTsubZwX67EHW4YHUbjccd026LVSoVV5Plfz6o8ntTs6lrNPJLLSbg19vR+X8kq2TWeqq5Qz1LkFVJBuONgL8t8+mqqEHnC8z8tUW3ZI31LalfBhSyHISMyG/HkSNDu1mOVClqb7XnzL4ValF5WCb7Nx6V0D0zcHTqDxVhwM8ipTlTltkenCamrxMqcHYgCAIAgCAIAgCAIAgCAeXgHsAQBAEAQBAOa+1bAkPSr/AHWHdnoRmZfiC3/GVVF1Pqv+O104zo9faX0T/g586Spn1UWW7Tk7uUsJDRHBSJB0nc12PpAOra6/UTiaMNaCVRS8za0rADfLI2saclWYSbk2ZSxkMIoLSLiwDQjhluq3Hl9OMhnN7PJTTa+ZdBbly8P95F+gh7a/fM6bgfaSgwxIou9amadMjQ52sAz305E68t8+godnzqRi28NXPy/X1oUtRUhFcSaXlhm+w3a6lUAWrTOVt+mYbr+JTr9ZMuz6kXeDyv3kwrWx4mv5MvDbOVSMRg2BVvep38FQC+4n3WHXdu5ymdVyXd11lcPqvyi6NNR8dLh9PM39GpmAIuL8CLEdCOcytWdjQncrkEiAIAgCAIAgCAIAgCAeCAewBAEAQBAEA1faXZf2nDVKWlyt16ONVPx+shq6satFqXpq8avk8+nU4W6EE3FiNCDvBGhBmdo/SYtNXXBaacs7KTIBS05ZCwW8RRJXreJRwV1rNF1VsBJSsdRYaDtFJMgFq85ObnoeLnPJRfhBWs4LFE+Nh+yPqPwE44YpP/st+9TU7J23Vp4hiCGXvW8J3EBtb8tANenGfQUNZVSSvhYPzPWaeFStUfnKX3ZNv/l9F2A9wga33lr7ltvveerQ1FOXhvn3ni1dJUi/NEq7L9pHouVCko/iKk+7+1+yTy6bo1WjjVju6rr5nNHUSpY6HRdj7WSuCV0KkBl32JFweoI49J4dehKk7M9SjWVVXRsZSXCAIAgCAIAgCAIAgCAIAgCAIAgCAIAgHFe3uEWnjqoSxVrOQPuu9yy9ef8AFM877j77sWtOeki5dML0XH4+BG8lpxZHsXuegRYhspcics5YDxc4sVA6SSeDwW6xgm7KWA3yCVKzszGqGVsh4Z4h1giHJ5WNiDJZEsSuW6qWdXHkfLeD+ecclM04VFURD8HiAiE/eY/n5z1YNRR+b3L1DDm2ZtL+pnSi+WSkTLsft/uWCVAWp3ueLKSLZv2hbhw4cpto6iSW1vBk1GkU/FDn7nRdh7ZFLF518VJ1VWK6i2W4YW32I+ZmuvQ76grc8r9955tGr3NTPozp9KoGAYEEEAgjcQdxE8Fqzsz2k7lcgCAIAgCAIAgCAIAgCAIAgCAIAgCAeGAcO7V0mTGVwXDfpGPo1jbzGYD0meWJH6F2ZOM9JTaVsL6Y+ppHfXQX+krbzg9BHmvGSdlDzlnEuCinU0P5t1kXwc2bLtSpx4nf06D88pNyIJez+/v+y2TILQrRc4ki3UHCQ0RuTWSwujCcdSIPIqPdivJbyeTmcrtotVq+igm2hZuWUC2p4akH0kxyiivVSaTdur9F7+mSJVaimsSnu3uP8ec9CleyTPgtXOnOvOVP2W8Gywympqdw4des1R8RWZrCw00llgzadj9tMuekW8Nmded1HiW/K2tuhmzQ1by2P4Hla6lfxr4n0J2PVhhKQYknKd/K5sJ52st38rGjS37pXNzMxoEAQBAEAQBAEAQBAEAQBAEAQBAEA8MA+ftrFjUct75d2YH9ZmJK+m74THPk/StNtjTio8WSXol/PJgu6jUnScuSRpUi29XS/PcOMhywT7yumums6XAtgxUazEc5WVxdsF9Tp8PmNfpOlwRxJHhMFjZSIK2y3W3wylPBj97e44jWcBTzbqY1PFAVHZiAoFrnTXSdJO+DN/UwjOU5u0Vi7NBtTaJrNlTRBYdTbienITZSpKPqfK9pdpS1MtsMQ+/r/C/kzNn0VRCban1PlabYJJHnJWRWuIWmpzaEkkjz3CSmo8kXRY+0vV93wrzP4SNzlwRds23Y/BiriST/ALdBTUc8+Cp6n5XmrR/5MdDFrJ7YWXU+k+x2OFbB0H0vkCtb9ZfC3zHzmTVw2VpL3lmnd6aN1M5cIAgCAIAgCAIAgCAIAgCAIAgFLuBqSAOptIbsLXLAx9M/fX4iRvj5nfdz8j2jjabmyurHkCDCknwyHCS5RyT2odlVfFLXokN3l+8pobsKgU2qWG4HS+7XzmWuop3ufSdkandFU6uFHKfu8vn9PQhqYTI1nBzDgwII62MqhFc8n1UYxkrxdy4wub2N+ZI/rO+XwdortznXB0YONW2o4SqSKZ4dyug1105H6yY8HDd8lZklrZTeCmTMXFYlUBZtBz84SvwZ61aFGG6bsjTJtENUzA38LAAbgALksTv3TXQ0znNJ8cv4Hz2p7YhBupB3drJdFfq2+TR1nZ9Wb+noN0sjBLg8OrXqVXebuZeFoqAGJAXhx1H1MuikitYPa+0NLJp1O/zhz6IOXkUYTDqxu7XPL+sRinyEl1MnaGJyjKu/pO5ysrEyfQnXsewIapVpH3q1F1zcmKt+F5dSjKFJ1PJoy1drmoPyf79zo/s72qKFQ7Pq+Goe8dNd7U8oqoOo0Ycxm5TvtHbKUakeq/fuVaO6Uovozok802CAIAgCAIAgCAIAgCAIAgFLsALndAI7tztKtLQb/n/b5zLU1FsRNVLTOWWYmCrNXs5a6lSdDfxA+500lF5S5Zp2wgsLJdwJZqjk6IGKKuXXwnV78jJiup1UajFW55/0azaGAT7YAVGR6ZJNtzKQN/UGcteIsg70d3VMzcNs9AfCfSc92mzmVWVsmTitk0qq5aiKw6j5g7x6SxQsc09TUpO8JNMhHaPsUad6mGuyW1pk3Ycyh+8Om/znSdj6HQ9tKbUNRh//AF0+Pl68ehEVqc/z0nSZ7rRYrpcESGiHlGFROUZdb6/PdaVp2MsVJ495fJ0nRdJW5LFesFUsxsB+bDrJjFydkZa9eFGDnN2SIftLGNVYsxsOC30A/r1m2MFFHw2s1c9TUcpcdF5HmyLd6AdFYMl+WdSoPxImrTNKpnh3XzVjBVT23XTPyO4+wjsnTXDVq+Ioq1RqxRDUUMVWmBcpm3XctqN+USmpCUJbZcncZKSujY+3ns+a2AStTXXCuXIA/wC04y1CAORCHyBnKJPnrDYYt0E7UbkpGbUVUF+M7wjrCLWDo3OdvzzMiKvlkJdTq/YlVo4aniE98tmPAgj7noBb1M9eilUpbVxY8fUTlGvufT7Gx7b4Fl2ng8TSbLZ+/Q8GX9H3inlcBv8AlM8KPf0LdYXRolU7qpu6SszsgnlG4QBAEAQBAEAQBAEA8MA9gHhNt8AjG0NvhiQu4EgcBx1b4Xty+WOrWvhGunR6sjLqK7+IXGcXG4EDnxP9pnjya/ZRvsGgpn9GgF7X04DdLOODh3kss2CueMZOLIdyTOkmxdItvgvjG067wsYfGEHI+8fMQn5kzgrXRnO2k7aKTnfbjZCKe+TQk+IcD18/rK3g+j7J18k1RqPHT3e70+xDlOvpJTyfRmFilsbziSKZYZRXxIVSSdwJPoJ0s4KK1aNOLnLhK5E9o7RaqddFB8K8up5mbqcFE+H1uuqaqV5YXRfvUxhT57+Ust5mEqYW1M6B9Vdiuza0MFhgGdavcUi7K58TFQTdWup321G6HWlJWlm3n+eThU4p3WCUugIIIBBBBB1BB3giVHZ82e1PsgdnYm9FSMNWu1PeQjffok9N4vwPHKZbF3RNyDkZ3twEl5dieTYqgt0FpYkdEo7FbVAapTINmBZejhdfio/lm7ST8W3zPP11PdFTXQnm1bvTwjEE9ylemTw0SmV+Rt6TRRSjVml1s/uY5typQb96Np7Ku2xxaNhq7f6mhcXP/dpg2FT94aBvMHjp4lansm17z1oPdFM6B3krsdFQaLAqkAQBAEAQBAEAQBAIp7QNuHD0Mq+/U8N+QO89T0lNaVlYvoQ3SuyEbBqM5IN7DcCdLnXMxHvHTW3QTz+p6UlZEo2FhL/pCCAb2vvYnTMRw03CXQWLlM30N6iToruXUSSkQ2X90sKy0jgmwN5F0zpprkxtp7Pzi40YagziUTunUtyaVNo2BDaFZEWXSh1RyLt921+0OaVE+BTqw4kHcv8AWWKHVnKqKOIlGErZlVuaq3xAP4yrhn3NCr3lGM31Sf0K66XElq5MsojW3cQFBpjVj737I5eZ+ktoUs7mfNds66MYuhDl8+5eXxNRTp8puSPmCru7bpNiD2jhS7KnF2VQTzchb/OQD7MpJlUKNwAHwFpUCuARP2o7C+17OrIovUpjvqf71O5IHmudf4p1F2YPmalRU6BtN/n5mXbTtGWACth0EsXBJm4Ot3T02H3XUnqL6j4XEsg9rTK6sd1Nx9x1/ZGJz4PF0W1YpUrLpuygAfQH1M2V4ba1OovNI8rTy3U5U36ohdbY1WjiBi8IbVaS0nyHTOQpVhf9oKQQd998jU6fe9y5Z3ptUopQn8zt2y8cK1GlWUECpTRwDvGdQbHqL2njNNOzPTWTLVpALytBBXIAgCAIAgCAIAgHL/aS2fFIgf3UvYfdL6H1sun7x3XmTUy6G/SRxcw+zPjqMEA0XLfgL6X89PlMiWTXNqxOUTKoA3KJoeEZuWY+1sd3NFqhBIVSxA5DU29L/CTbAik2ZGydqU69NalNgynlwI0KnqDcEdJ1wzhq5kuc5tw4xyPZRZ2U2UvTNvAxsQLXU+JfUAgSYqysTVWFJdTYM4nRSkQH2jUyuHrOmjZCPiQCfgTKmrZN+m8bUGcMwmy6ebxMwX9W2vlm/tOu+fU30uyKTnfc0vL/AGSnD2sAu7QC3ADcJWndn0cI7YqK4WC7W0FzpYTuxMmkrsgD3Zmbfdib87mb4xsj85qzc6kpN3u2XqWm+WRKy/OwdL9jHY6li3q4nEU89OkypTU3saujMxtvyjJpu8R5SqbtwLnepUQIBSTJJPk3tLsdsHi8RRO5KrBeqMc9M/8AArL48XBhUKuU9J0mSjIxlTTrLGyXwdg7J4tUdazDNTek2gsbq1t9/wAZ6Woj31JKDzhnhUp9zUe5eaJJtjZNI0TiMMLqVFwL+6CdQDqLXNxMdCvNVO7q8mitQg4d5TMzsdWvhlW+qM6kcRdyw+RmfWQ21X78mzSz3U0b2ZTQVo0EF9TIZBVIAgCAIAgCAIBw3t3tW+KrWvfvGTzyHJb1YHyAPSYprdNnpUntgjN7EYyzAA3Lan+szvEjS47oZOkWuPOaDH1MPEpnQow4Ebrgg6WI5W0Ikrg7WHcxuz+yu4XKAoTSwAN9OLE7zuF+klkSa4RtamIyNTAUkO5UkDRQKbvmbp4cvmwhFdrmJtHEd2e8I8LAAkC5Fr5WAv6eRnSZbTjvW3qvqU0NqrUQOhuCP8g9QdJJzKm4SsyEe1PaNsKaV/FWYAC+uVCGY+Wij+KcSdjXo6LnP0OWYZLDU89/4cpRJ3PodPTcFlmwoYmw1UWHEH+0lNG1VZJZS+f+jD2/inaibDKLrfmRfd9PhL6UvEeT2xKo9LJrHHyNBTWegkfGl5k0ndsEHuzcPVrVEo0lL1HcIq8827yA4ngBON1gfWPZTYaYLC0sOn3F8TfrOdXc+bE/IcJVJ3dwbeQDwwChjJJOc+1TsIcav2ih/wDYprYpwqoLnL0cXNjx3HgRZGVsMHCitiQQQQSCCLEEGxBB3EHhLiSitw8oZDJl2BxDOGw7PlAbMBexZSPEi9NLkdTPQ0dVRTT56Hma+k7qaXqdc7PbTFG1Nz4Hbefus34SnVUO88a5X1RxpK+x7JcGh23i6mzsW7Iuamwz5B95Tcmn0NwwB4adRLYRWq0+faRY33FbHDJ9s/FpWpU6tM3SoiuptvVwCPkZ456RlIIBeUSAViQQewBAEAQBANd2gxhpUHdfetZf3mNgfTf6SurPbG5ZRhvmkz567Qo/eKLklgzPm/fI1O87iTfn1maPBuknexuOz+L7shQfE4sWOgFzrbn+fSifJrp2eDquzMUrILG4AAv5S6DTRlqRaZlNbfLSvJg7V2qaanKmY2OgnMjqFO7NPsPtG2Mp1UyFGUsjqGsykjeptrx1G4g8oykSlG9zcYTDHLZrgCwF2LGwFtSd8JibzgYbCqpIRAWY8uPOSo3ZEpYu2edqex1PE4UrlU11UtTfcc+hyE/qm1vnvl0qaasc6TWujWUn7L5Xu/KOFOLaZbEaEEG4I3ix3TEfbxd1goAO8kSCxRfVlnH0waT310/GWUfbXqYu04p6SpfyNPe2h4z2Ez4QpMkg2HZbapweNoYkaCnUXP8A+NjlqD/gW+U4lEg+tQb7pnAJgFDNJJLbNJB5AOO+3TYSqaOLRVUuzUqpVbZmy5qbsRvNlcX/AHeUtpvoDlIrWF5ZcXPKOMYMCt817jLoQRuIPCFOw5Ok4DbprUKbVPfN1YaasulwB019Z7OlbnDceHqKKhUa6fwSbttsV1rU62Zmp1EVDc3sVXRQOTC5880o7PrpxdNrKz++ho1lNpqfwN77Mrrgu5NyKNWoiE7+7NqiD0zlf4Z5mqpd3Va6cm6hU7yCkS+nM5cXhOSD2AIAgCAIAgGu25QzoByYN8JVVV4ltGVpHIe3uA7hadXLuZ6d7X3k1FYg6E6ta/ACZ9vhSNillkSwmMN7INTvZjcn6zicS+nI6X2d2kq01W+tpzF2Lai3ZJCuJ6y5SM20xamLUNZtxB1/rFxtZoDiUoYgtSJdn0ZEANy1vEW4HQX387byTaOrXRNaGzqzjW6dbqflYy5QuZZVkmZ2F2GiulW794oIJzGzAjUFb25HQDUCdqCTuUSrOSsbadlRxr2s9mzQq/a6a/o6rAOB92qb+K3JgL+YPOZa0LPcj6rsXXbodzLlcen+vsc7GKvwma576qJlnaAJpsALXH01ndN2kmZu0IuemlFdUaeoLoDynstYPgXkoR7iE8EFVp0QfUXYDaJrbNwlRiSxoKpJ4tTuhPqVJmeSW5g3rVZBNi2XgkqUwQVQCJ+1fZ5rbKxIA1pqtUf/AJOrNb+AOPWdQeQfNRPhlnQgYU2UtzNvSI+ZJ0TsdspalBGZrL47W0N8xzX5b/hPb0tRRopRPG1bfeu51urh1xeD8A/SUx4QN+dVtYdGBPxnmKT0+o8XD+z/AAa8aihjlfdEd7O7Z+zOwcEo9s2mqkX8QHHr5CbtXpe+W6PK+pl02p7rwy4J/hMQrqGQhlOoI3GeJKLi7SWT14yUldGaJwD2AIAgCAIAgFFVLiQyU7M0G3+zqYqi9JtMw8J5MPdJHQ3+M4dO6sXKpbJxna/Zirh2yMlyDa4sQf8AMyPDszfC0leJmdm9l1HzNdlAPEbrceBnN0yzMSTfZcSosrA9bE/hF7DcmeNs7EMDmuw5AEfEKL/IzpNs5coolPZHYlJQS1JM19N5+IYCaKUVbgx6ipJYTJdLzGIAgER9qdMHZ1QkXyvSPleoq3/mldX2T0uyHbVx+P2ZxI4YdPOY9p9xGSsVJgjUORBmYg7uA4k9JMVko1M1Gm5Twvv7jE2vsruqKm2mbf8Asve2vGxFvjPpJJS00JLpg/N1JrUSi+uSLWysRMPDsWlwToH012KrKdn4Q0xlX7PSso4WQBhfjreUyw2dI3BfnIJKDXgF+i8EGZTWQQXKtIMpVgCGBBB3EEWIMgg+XvaV2U/6diTRQ5qTjvKXMIzEZG5lSCL8RYy7deINJhMPuJ3DcOvEmWRR0kSrsntbuavdubU6pFidyuNxPIHcfSa6FXY7PhmTW0N8dy5X2Ot9l8T3VU3NlqWU8gw3H6j1nesh3kLrlGHSVNk7PhlvtdssJVzAeF7t5N94fO/rJ0NfdC3VDWUts9y4f3Kex+MNOp3Rvke5HIOOXmPoI19NTj3i5XPod6GrtlsfD+5PqZ0njM9QqgCAIAgCAIAgFOSAYm0NmpVHiGvP8Dzlc6akWU6rhwa+lsQKLAkHzNiOUrVFfEuddsp/6EL3U2PIjT4cPQw6PkP6jzMvB4Eg+NVPIgm87jF3ycTqJrBssstKCqAIB4zWgGj7V2fDlDqGZAR0zX/CVV8QNOluqqa6XIkvY/C7zS/ne3wzWmaKR677T1KVt30X4Mx8BTpUyqIiDjlAHqTxlsFmyMdSvOo905N+pp+0uw1rYOg6WyVKIS/XV6TD1LX8hPd0vE6Euf2/8Hg6qdpxrI4ltTDFeYZWIIPCxsR8ZlqRt8DXdNXRZQ3EhEH0N7MMw2Xhs975ahF9+Q1qhpnyKlSOhEqnbcdIkDsSZyC7TSAbHD0YIZmKs5IPYBy/269n+9w1PFqLthyQ/wD4qhAv/CwU9AWllN5sSji9B7D1mlHRcZL8IBNOzPajKFo4g6blqHhyWp/7fHnNNOrbEjz9TpL+KHy/B1KhWXF0jh6ptUGqNffbdrz58xK5RdCfew46nEJqvDu589CN0cO1GrvYFGGh5g3m+U41IeqMHipz96Z0vD1gRPn2rHv+8vyAIAgCAIAgCAIAgCAeZYB7AEA8YwDHfEWkk2MerieUkmxq9pNdRf8AWH4zPqf8Zo03t/AtZ9JkjI0tEU7e7TNLCVSvvMBTW2+9Q5dPIEn0m3Rx3VV6lGoe2mzYbBw7DY6pW1OYBR+r4gbX6HOJ7Uv/AC1bm2fkeJKX9u/p8zjvbClbFVxbQlSPWml/ibyuuvGzVpnejH96kboHK24GxBsdQehHETKsOxYfU+BxS1aVOoui1KaOo5KyggfAyq1jouosEmfhsPxkEXM5FtOSCqAIBaxOHWojI6hkdSrKRcFWFiCOREA4T7RPZ02CU16BZ8MDdgdXpXOl/wBZOGbeOPOaadRPD5JuQBMTaWhMyFq5v8wdXJf2M7QEEYeodRrSby+5f5j4cppozT8EjzdbQt/2Q+P5Ok1/9RS70WNSnYVAOK65X+t/I8oi+5n3b4fH4KZrvob1yuTfbDcmnTLaG1vQGyn1Fj6zBXSVSVj0aF3TjfyN5M5YIAgCAIAgCAIAgCAIAgCAUVFkgwalMmSdGM6wDAx7eH1H1mfVf4zRpvb+Zi1WsJgibbEd23s5a63Y2FBhVFz4SVVr5ulp6/Z9RUpbmsGDXxc4bUbfB4xauy6bIQQKnDUaliD8GBnqWtqr9GsfI8Wa/treT/k5D7Qqf+q6Gmh894/Cc6qPiNGid6XxZE8JQao60k/3GcInUu2VR8SJiRpPqDC0xTRKa7kVUHkoAH0lbOjb4LCaXMi9gbBRackHsAQBAEApqIGBDAEEEEEXBB3gjiIBxL2hezRqBavhFz0NWamNXpcSVH3k+Y6jUaIVL4ZNzm3diW2JweZhfwtqOuoPQxcYOkdie2ZDKHID2ytf3XUkDMRzG8jzO69tKarw2S5WV7zz5UnQnvj7L5Oi9maVemEpViKqWIWspBGm4Ny03fCZdR3UvFDD6pl9F1F4ZZXRolkxl4gCAeWgHsAQBAEAQBAEAQBAKSIBbenyk3JMdsPJJua7bVAKg5lh8rkzNq5eC3vNGm9u/uNRjGssxRNqyyPbV/SYZ6K3/S3FQjghsHA/gFvWevpYwbjGbtc87WOficVew2S4o02oAWpOqqLD3WX3GA+AI4jdynuTpq6nHmP28jwoVb3jLr9/Mg/tDpHNQf8AZqIdDvUqQPm3wlGqXDNOhdt0X7jE9mlakmOU1EUswZabH7jniOFyMwv1Ft889xvk3o73syjmMr4BvlFhKyD2AIAgCAIAgCAc/wC3Hs1wtelWq0aRTEZHdRTJVXcAkKU93xHS4A33lkajvZvARw7EbCr0QWfD10Ue8XpVFA6ksLCXK18M6sUYRcpBG+4tv4HTdOuMi11Y7V2SoVtTVDJZFuNbOTZlcDmB9ZVqtZGrTUUs+f7+4ONNpHRm3fHRE1wO0fuv6Nz85jjPozROj1ibWWlAgCAIAgCAIAgCAIAgCAabGbbF8tPXqQT8FGplM6tuDVDTO15Gqr4iq9/HVHT3R/KRM8qk31NCpwXRGNSp1h7tSoP4jb6zlTmdNU3yite8uDUcsBe1ze17aiVzlOb8RKUEvCjWdoMQ1siKWc7lHHr0HMyYrJdTSS3Mzti7NyKMxzObZj+C9Jc25MzvHBerYejSqpWcHKp1UC4udzW6HW09CGtqKk6cvn1PPloITqb4rPl0Oae1fHJWqo1K3dszMGBuG0UFx53J/wAzfK8aEE/1frMlL/NJ2t0Ids7ZtSowWiGZrg+E2ym+jFjYDn6Si9jWfR3ZAVu6XvgM+Rc5F8pa3iy3G695ROxyyQysgQBAEAQBAEAQBAKXQEEEAgixB1BB3giAQzG9hMDTqGsuGp+I3KkXRTwKofCo03Wt8ZzUlK3JfRaeGZlXEkaW06aW6+UyXNaprks94TpbjwG/kyiSrs7aUcslODQhFDbwBf8ApNaVkeZNpybReknIgCAIAgCAIAgCAIB4YBr6ex0Bvdj6j5kC8r7uJe9RNqxZx2zwLZA3oSflIlBWwd0qrb8TMX7BUP3dOpA+X9pV3bZY60F1PW2PUI3oPU/0juDn+piWD2aNM96rM9S1ipsFK3v4BwO7edbcJ06Nlg6jq9z2ywjFFNy4O4LcMNxLHmeQH1Eps7mm8VH1+xcfYzYklc2WmN5G83+6vC9uPC40MuhG6M8q3dqy5M7anY/C1xSDUgopAKmTwkKAAFuOGgmuNSSVjz2ru/Uytm9nMLQYtSoU0JN7gcTvPmec53Nkm1kAQBAEAQBAEAQBAEAQDwi8AsLgqY+6PXX6zlQSO3Ul5l5aYG4AeQtOjltvkqggQBAEAQBAEAQBAEAQBAEAQBAEAoDybAtVKSsblQT+d/OcuCfJ0pNcMvIANBpJOSq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6" name="AutoShape 8" descr="data:image/jpeg;base64,/9j/4AAQSkZJRgABAQAAAQABAAD/2wCEAAkGBxQTEhUUExQUFhUWFBQXGBcXFBcWGBkXFRQWGBUUFRYYHCggGh4nHBoUIjEhJSkrLi4wFx8zODMsNygtLisBCgoKDg0OGxAQGywkICQsLCwvLCwsLCwsLCwsLCwsLCwsLCwsLCwsLCwsLCwsLCwsLCwsLCwsLCwsLCwsLCwsLP/AABEIALcBEwMBEQACEQEDEQH/xAAcAAEAAQUBAQAAAAAAAAAAAAAABgIDBAUHAQj/xABBEAACAQIDBQUFBAkDBAMAAAABAgADEQQSIQUxQVFhBhMicYEHMpGhsRRCwfAjUmJygqLR4fEkM5IVQ3PSFjSD/8QAGwEBAAMBAQEBAAAAAAAAAAAAAAEDBAIFBgf/xAA1EQACAQMDAQUIAQQCAwEAAAAAAQIDESEEEjFBBRMiUXEyYYGRobHR8MEUJDPhBiM0QlIV/9oADAMBAAIRAxEAPwDuMA8MA8IkknokEHsAQBAEAQDjHboOcZVVycqsMo3KFZQRbgDrv4zPKK3M+77HdOOlg4rL5873I4wUcfmf/UTlpHrJzfT7fkoJX83H4Gc3RK3/ALb/AECyfnN/QSLom1R/q/JIewONFLHUiDpUzUjv++PD/MEllN2keT23QlU0km//AFz8ufo2dsmk+CEA8vANXju0WGpe9VW/JbufLw3t6yHJI10tDqKvsx+ePuR3aHtDQaUqTN1c5PgBecOfkepR7BnLNSSXpn8GnxHtCrsfCtNByKlvnf8ACQ5s2w7ApJZbf0MrZftBZdKyrU10KEK3llOh+IhVDPqOwlzSbXrlfPn6GPtH2xUaT2OFrZODFkUm28hbkfzTRGm5RUlwzwq2nnRqOnPlft/Qkeyu3VGsFLUcRRDW8VVFsL7r5XJA6kWlv9JVtexkdamna6JSpvM5YewBAEAQBAEAQBAEAQBAEAQBAEAQBAEAQBAOR+09bYw2406Z8/eF/kPhKanJ9t/x5/23xf8ABDGlLPoSkLIsQUESDtMro1CrBlNmUhgeoNwfjaDmpBTi4vhq3zO0t28wSUqb1K6Kzord2Lu4LAHKVUEg+c1OtBK7Z+cf/mal1ZU4x4bV+F9TS432p0h/s0Kj9XYIPPTMZx366I9Wj/xqrLNSaXpn8Iie2O2eJxFwxCr+opIHrz9Zw6kme3pextPp8rL83+4NP9uY8j85G5m7uYofaOnzuPnG4ju2il6gMXJjdGOWuRa3mSFHxOgnPJxVqd0tzTsubZwX67EHW4YHUbjccd026LVSoVV5Plfz6o8ntTs6lrNPJLLSbg19vR+X8kq2TWeqq5Qz1LkFVJBuONgL8t8+mqqEHnC8z8tUW3ZI31LalfBhSyHISMyG/HkSNDu1mOVClqb7XnzL4ValF5WCb7Nx6V0D0zcHTqDxVhwM8ipTlTltkenCamrxMqcHYgCAIAgCAIAgCAIAgCAeXgHsAQBAEAQBAOa+1bAkPSr/AHWHdnoRmZfiC3/GVVF1Pqv+O104zo9faX0T/g586Spn1UWW7Tk7uUsJDRHBSJB0nc12PpAOra6/UTiaMNaCVRS8za0rADfLI2saclWYSbk2ZSxkMIoLSLiwDQjhluq3Hl9OMhnN7PJTTa+ZdBbly8P95F+gh7a/fM6bgfaSgwxIou9amadMjQ52sAz305E68t8+godnzqRi28NXPy/X1oUtRUhFcSaXlhm+w3a6lUAWrTOVt+mYbr+JTr9ZMuz6kXeDyv3kwrWx4mv5MvDbOVSMRg2BVvep38FQC+4n3WHXdu5ymdVyXd11lcPqvyi6NNR8dLh9PM39GpmAIuL8CLEdCOcytWdjQncrkEiAIAgCAIAgCAIAgCAeCAewBAEAQBAEA1faXZf2nDVKWlyt16ONVPx+shq6satFqXpq8avk8+nU4W6EE3FiNCDvBGhBmdo/SYtNXXBaacs7KTIBS05ZCwW8RRJXreJRwV1rNF1VsBJSsdRYaDtFJMgFq85ObnoeLnPJRfhBWs4LFE+Nh+yPqPwE44YpP/st+9TU7J23Vp4hiCGXvW8J3EBtb8tANenGfQUNZVSSvhYPzPWaeFStUfnKX3ZNv/l9F2A9wga33lr7ltvveerQ1FOXhvn3ni1dJUi/NEq7L9pHouVCko/iKk+7+1+yTy6bo1WjjVju6rr5nNHUSpY6HRdj7WSuCV0KkBl32JFweoI49J4dehKk7M9SjWVVXRsZSXCAIAgCAIAgCAIAgCAIAgCAIAgCAIAgHFe3uEWnjqoSxVrOQPuu9yy9ef8AFM877j77sWtOeki5dML0XH4+BG8lpxZHsXuegRYhspcics5YDxc4sVA6SSeDwW6xgm7KWA3yCVKzszGqGVsh4Z4h1giHJ5WNiDJZEsSuW6qWdXHkfLeD+ecclM04VFURD8HiAiE/eY/n5z1YNRR+b3L1DDm2ZtL+pnSi+WSkTLsft/uWCVAWp3ueLKSLZv2hbhw4cpto6iSW1vBk1GkU/FDn7nRdh7ZFLF518VJ1VWK6i2W4YW32I+ZmuvQ76grc8r9955tGr3NTPozp9KoGAYEEEAgjcQdxE8Fqzsz2k7lcgCAIAgCAIAgCAIAgCAIAgCAIAgCAeGAcO7V0mTGVwXDfpGPo1jbzGYD0meWJH6F2ZOM9JTaVsL6Y+ppHfXQX+krbzg9BHmvGSdlDzlnEuCinU0P5t1kXwc2bLtSpx4nf06D88pNyIJez+/v+y2TILQrRc4ki3UHCQ0RuTWSwujCcdSIPIqPdivJbyeTmcrtotVq+igm2hZuWUC2p4akH0kxyiivVSaTdur9F7+mSJVaimsSnu3uP8ec9CleyTPgtXOnOvOVP2W8Gywympqdw4des1R8RWZrCw00llgzadj9tMuekW8Nmded1HiW/K2tuhmzQ1by2P4Hla6lfxr4n0J2PVhhKQYknKd/K5sJ52st38rGjS37pXNzMxoEAQBAEAQBAEAQBAEAQBAEAQBAEA8MA+ftrFjUct75d2YH9ZmJK+m74THPk/StNtjTio8WSXol/PJgu6jUnScuSRpUi29XS/PcOMhywT7yumums6XAtgxUazEc5WVxdsF9Tp8PmNfpOlwRxJHhMFjZSIK2y3W3wylPBj97e44jWcBTzbqY1PFAVHZiAoFrnTXSdJO+DN/UwjOU5u0Vi7NBtTaJrNlTRBYdTbienITZSpKPqfK9pdpS1MtsMQ+/r/C/kzNn0VRCban1PlabYJJHnJWRWuIWmpzaEkkjz3CSmo8kXRY+0vV93wrzP4SNzlwRds23Y/BiriST/ALdBTUc8+Cp6n5XmrR/5MdDFrJ7YWXU+k+x2OFbB0H0vkCtb9ZfC3zHzmTVw2VpL3lmnd6aN1M5cIAgCAIAgCAIAgCAIAgCAIAgFLuBqSAOptIbsLXLAx9M/fX4iRvj5nfdz8j2jjabmyurHkCDCknwyHCS5RyT2odlVfFLXokN3l+8pobsKgU2qWG4HS+7XzmWuop3ufSdkandFU6uFHKfu8vn9PQhqYTI1nBzDgwII62MqhFc8n1UYxkrxdy4wub2N+ZI/rO+XwdortznXB0YONW2o4SqSKZ4dyug1105H6yY8HDd8lZklrZTeCmTMXFYlUBZtBz84SvwZ61aFGG6bsjTJtENUzA38LAAbgALksTv3TXQ0znNJ8cv4Hz2p7YhBupB3drJdFfq2+TR1nZ9Wb+noN0sjBLg8OrXqVXebuZeFoqAGJAXhx1H1MuikitYPa+0NLJp1O/zhz6IOXkUYTDqxu7XPL+sRinyEl1MnaGJyjKu/pO5ysrEyfQnXsewIapVpH3q1F1zcmKt+F5dSjKFJ1PJoy1drmoPyf79zo/s72qKFQ7Pq+Goe8dNd7U8oqoOo0Ycxm5TvtHbKUakeq/fuVaO6Uovozok802CAIAgCAIAgCAIAgCAIAgFLsALndAI7tztKtLQb/n/b5zLU1FsRNVLTOWWYmCrNXs5a6lSdDfxA+500lF5S5Zp2wgsLJdwJZqjk6IGKKuXXwnV78jJiup1UajFW55/0azaGAT7YAVGR6ZJNtzKQN/UGcteIsg70d3VMzcNs9AfCfSc92mzmVWVsmTitk0qq5aiKw6j5g7x6SxQsc09TUpO8JNMhHaPsUad6mGuyW1pk3Ycyh+8Om/znSdj6HQ9tKbUNRh//AF0+Pl68ehEVqc/z0nSZ7rRYrpcESGiHlGFROUZdb6/PdaVp2MsVJ495fJ0nRdJW5LFesFUsxsB+bDrJjFydkZa9eFGDnN2SIftLGNVYsxsOC30A/r1m2MFFHw2s1c9TUcpcdF5HmyLd6AdFYMl+WdSoPxImrTNKpnh3XzVjBVT23XTPyO4+wjsnTXDVq+Ioq1RqxRDUUMVWmBcpm3XctqN+USmpCUJbZcncZKSujY+3ns+a2AStTXXCuXIA/wC04y1CAORCHyBnKJPnrDYYt0E7UbkpGbUVUF+M7wjrCLWDo3OdvzzMiKvlkJdTq/YlVo4aniE98tmPAgj7noBb1M9eilUpbVxY8fUTlGvufT7Gx7b4Fl2ng8TSbLZ+/Q8GX9H3inlcBv8AlM8KPf0LdYXRolU7qpu6SszsgnlG4QBAEAQBAEAQBAEA8MA9gHhNt8AjG0NvhiQu4EgcBx1b4Xty+WOrWvhGunR6sjLqK7+IXGcXG4EDnxP9pnjya/ZRvsGgpn9GgF7X04DdLOODh3kss2CueMZOLIdyTOkmxdItvgvjG067wsYfGEHI+8fMQn5kzgrXRnO2k7aKTnfbjZCKe+TQk+IcD18/rK3g+j7J18k1RqPHT3e70+xDlOvpJTyfRmFilsbziSKZYZRXxIVSSdwJPoJ0s4KK1aNOLnLhK5E9o7RaqddFB8K8up5mbqcFE+H1uuqaqV5YXRfvUxhT57+Ust5mEqYW1M6B9Vdiuza0MFhgGdavcUi7K58TFQTdWup321G6HWlJWlm3n+eThU4p3WCUugIIIBBBBB1BB3giVHZ82e1PsgdnYm9FSMNWu1PeQjffok9N4vwPHKZbF3RNyDkZ3twEl5dieTYqgt0FpYkdEo7FbVAapTINmBZejhdfio/lm7ST8W3zPP11PdFTXQnm1bvTwjEE9ylemTw0SmV+Rt6TRRSjVml1s/uY5typQb96Np7Ku2xxaNhq7f6mhcXP/dpg2FT94aBvMHjp4lansm17z1oPdFM6B3krsdFQaLAqkAQBAEAQBAEAQBAIp7QNuHD0Mq+/U8N+QO89T0lNaVlYvoQ3SuyEbBqM5IN7DcCdLnXMxHvHTW3QTz+p6UlZEo2FhL/pCCAb2vvYnTMRw03CXQWLlM30N6iToruXUSSkQ2X90sKy0jgmwN5F0zpprkxtp7Pzi40YagziUTunUtyaVNo2BDaFZEWXSh1RyLt921+0OaVE+BTqw4kHcv8AWWKHVnKqKOIlGErZlVuaq3xAP4yrhn3NCr3lGM31Sf0K66XElq5MsojW3cQFBpjVj737I5eZ+ktoUs7mfNds66MYuhDl8+5eXxNRTp8puSPmCru7bpNiD2jhS7KnF2VQTzchb/OQD7MpJlUKNwAHwFpUCuARP2o7C+17OrIovUpjvqf71O5IHmudf4p1F2YPmalRU6BtN/n5mXbTtGWACth0EsXBJm4Ot3T02H3XUnqL6j4XEsg9rTK6sd1Nx9x1/ZGJz4PF0W1YpUrLpuygAfQH1M2V4ba1OovNI8rTy3U5U36ohdbY1WjiBi8IbVaS0nyHTOQpVhf9oKQQd998jU6fe9y5Z3ptUopQn8zt2y8cK1GlWUECpTRwDvGdQbHqL2njNNOzPTWTLVpALytBBXIAgCAIAgCAIAgHL/aS2fFIgf3UvYfdL6H1sun7x3XmTUy6G/SRxcw+zPjqMEA0XLfgL6X89PlMiWTXNqxOUTKoA3KJoeEZuWY+1sd3NFqhBIVSxA5DU29L/CTbAik2ZGydqU69NalNgynlwI0KnqDcEdJ1wzhq5kuc5tw4xyPZRZ2U2UvTNvAxsQLXU+JfUAgSYqysTVWFJdTYM4nRSkQH2jUyuHrOmjZCPiQCfgTKmrZN+m8bUGcMwmy6ebxMwX9W2vlm/tOu+fU30uyKTnfc0vL/AGSnD2sAu7QC3ADcJWndn0cI7YqK4WC7W0FzpYTuxMmkrsgD3Zmbfdib87mb4xsj85qzc6kpN3u2XqWm+WRKy/OwdL9jHY6li3q4nEU89OkypTU3saujMxtvyjJpu8R5SqbtwLnepUQIBSTJJPk3tLsdsHi8RRO5KrBeqMc9M/8AArL48XBhUKuU9J0mSjIxlTTrLGyXwdg7J4tUdazDNTek2gsbq1t9/wAZ6Woj31JKDzhnhUp9zUe5eaJJtjZNI0TiMMLqVFwL+6CdQDqLXNxMdCvNVO7q8mitQg4d5TMzsdWvhlW+qM6kcRdyw+RmfWQ21X78mzSz3U0b2ZTQVo0EF9TIZBVIAgCAIAgCAIBw3t3tW+KrWvfvGTzyHJb1YHyAPSYprdNnpUntgjN7EYyzAA3Lan+szvEjS47oZOkWuPOaDH1MPEpnQow4Ebrgg6WI5W0Ikrg7WHcxuz+yu4XKAoTSwAN9OLE7zuF+klkSa4RtamIyNTAUkO5UkDRQKbvmbp4cvmwhFdrmJtHEd2e8I8LAAkC5Fr5WAv6eRnSZbTjvW3qvqU0NqrUQOhuCP8g9QdJJzKm4SsyEe1PaNsKaV/FWYAC+uVCGY+Wij+KcSdjXo6LnP0OWYZLDU89/4cpRJ3PodPTcFlmwoYmw1UWHEH+0lNG1VZJZS+f+jD2/inaibDKLrfmRfd9PhL6UvEeT2xKo9LJrHHyNBTWegkfGl5k0ndsEHuzcPVrVEo0lL1HcIq8827yA4ngBON1gfWPZTYaYLC0sOn3F8TfrOdXc+bE/IcJVJ3dwbeQDwwChjJJOc+1TsIcav2ih/wDYprYpwqoLnL0cXNjx3HgRZGVsMHCitiQQQQSCCLEEGxBB3EHhLiSitw8oZDJl2BxDOGw7PlAbMBexZSPEi9NLkdTPQ0dVRTT56Hma+k7qaXqdc7PbTFG1Nz4Hbefus34SnVUO88a5X1RxpK+x7JcGh23i6mzsW7Iuamwz5B95Tcmn0NwwB4adRLYRWq0+faRY33FbHDJ9s/FpWpU6tM3SoiuptvVwCPkZ456RlIIBeUSAViQQewBAEAQBANd2gxhpUHdfetZf3mNgfTf6SurPbG5ZRhvmkz567Qo/eKLklgzPm/fI1O87iTfn1maPBuknexuOz+L7shQfE4sWOgFzrbn+fSifJrp2eDquzMUrILG4AAv5S6DTRlqRaZlNbfLSvJg7V2qaanKmY2OgnMjqFO7NPsPtG2Mp1UyFGUsjqGsykjeptrx1G4g8oykSlG9zcYTDHLZrgCwF2LGwFtSd8JibzgYbCqpIRAWY8uPOSo3ZEpYu2edqex1PE4UrlU11UtTfcc+hyE/qm1vnvl0qaasc6TWujWUn7L5Xu/KOFOLaZbEaEEG4I3ix3TEfbxd1goAO8kSCxRfVlnH0waT310/GWUfbXqYu04p6SpfyNPe2h4z2Ez4QpMkg2HZbapweNoYkaCnUXP8A+NjlqD/gW+U4lEg+tQb7pnAJgFDNJJLbNJB5AOO+3TYSqaOLRVUuzUqpVbZmy5qbsRvNlcX/AHeUtpvoDlIrWF5ZcXPKOMYMCt817jLoQRuIPCFOw5Ok4DbprUKbVPfN1YaasulwB019Z7OlbnDceHqKKhUa6fwSbttsV1rU62Zmp1EVDc3sVXRQOTC5880o7PrpxdNrKz++ho1lNpqfwN77Mrrgu5NyKNWoiE7+7NqiD0zlf4Z5mqpd3Va6cm6hU7yCkS+nM5cXhOSD2AIAgCAIAgGu25QzoByYN8JVVV4ltGVpHIe3uA7hadXLuZ6d7X3k1FYg6E6ta/ACZ9vhSNillkSwmMN7INTvZjcn6zicS+nI6X2d2kq01W+tpzF2Lai3ZJCuJ6y5SM20xamLUNZtxB1/rFxtZoDiUoYgtSJdn0ZEANy1vEW4HQX387byTaOrXRNaGzqzjW6dbqflYy5QuZZVkmZ2F2GiulW794oIJzGzAjUFb25HQDUCdqCTuUSrOSsbadlRxr2s9mzQq/a6a/o6rAOB92qb+K3JgL+YPOZa0LPcj6rsXXbodzLlcen+vsc7GKvwma576qJlnaAJpsALXH01ndN2kmZu0IuemlFdUaeoLoDynstYPgXkoR7iE8EFVp0QfUXYDaJrbNwlRiSxoKpJ4tTuhPqVJmeSW5g3rVZBNi2XgkqUwQVQCJ+1fZ5rbKxIA1pqtUf/AJOrNb+AOPWdQeQfNRPhlnQgYU2UtzNvSI+ZJ0TsdspalBGZrL47W0N8xzX5b/hPb0tRRopRPG1bfeu51urh1xeD8A/SUx4QN+dVtYdGBPxnmKT0+o8XD+z/AAa8aihjlfdEd7O7Z+zOwcEo9s2mqkX8QHHr5CbtXpe+W6PK+pl02p7rwy4J/hMQrqGQhlOoI3GeJKLi7SWT14yUldGaJwD2AIAgCAIAgFFVLiQyU7M0G3+zqYqi9JtMw8J5MPdJHQ3+M4dO6sXKpbJxna/Zirh2yMlyDa4sQf8AMyPDszfC0leJmdm9l1HzNdlAPEbrceBnN0yzMSTfZcSosrA9bE/hF7DcmeNs7EMDmuw5AEfEKL/IzpNs5coolPZHYlJQS1JM19N5+IYCaKUVbgx6ipJYTJdLzGIAgER9qdMHZ1QkXyvSPleoq3/mldX2T0uyHbVx+P2ZxI4YdPOY9p9xGSsVJgjUORBmYg7uA4k9JMVko1M1Gm5Twvv7jE2vsruqKm2mbf8Asve2vGxFvjPpJJS00JLpg/N1JrUSi+uSLWysRMPDsWlwToH012KrKdn4Q0xlX7PSso4WQBhfjreUyw2dI3BfnIJKDXgF+i8EGZTWQQXKtIMpVgCGBBB3EEWIMgg+XvaV2U/6diTRQ5qTjvKXMIzEZG5lSCL8RYy7deINJhMPuJ3DcOvEmWRR0kSrsntbuavdubU6pFidyuNxPIHcfSa6FXY7PhmTW0N8dy5X2Ot9l8T3VU3NlqWU8gw3H6j1nesh3kLrlGHSVNk7PhlvtdssJVzAeF7t5N94fO/rJ0NfdC3VDWUts9y4f3Kex+MNOp3Rvke5HIOOXmPoI19NTj3i5XPod6GrtlsfD+5PqZ0njM9QqgCAIAgCAIAgFOSAYm0NmpVHiGvP8Dzlc6akWU6rhwa+lsQKLAkHzNiOUrVFfEuddsp/6EL3U2PIjT4cPQw6PkP6jzMvB4Eg+NVPIgm87jF3ycTqJrBssstKCqAIB4zWgGj7V2fDlDqGZAR0zX/CVV8QNOluqqa6XIkvY/C7zS/ne3wzWmaKR677T1KVt30X4Mx8BTpUyqIiDjlAHqTxlsFmyMdSvOo905N+pp+0uw1rYOg6WyVKIS/XV6TD1LX8hPd0vE6Euf2/8Hg6qdpxrI4ltTDFeYZWIIPCxsR8ZlqRt8DXdNXRZQ3EhEH0N7MMw2Xhs975ahF9+Q1qhpnyKlSOhEqnbcdIkDsSZyC7TSAbHD0YIZmKs5IPYBy/269n+9w1PFqLthyQ/wD4qhAv/CwU9AWllN5sSji9B7D1mlHRcZL8IBNOzPajKFo4g6blqHhyWp/7fHnNNOrbEjz9TpL+KHy/B1KhWXF0jh6ptUGqNffbdrz58xK5RdCfew46nEJqvDu589CN0cO1GrvYFGGh5g3m+U41IeqMHipz96Z0vD1gRPn2rHv+8vyAIAgCAIAgCAIAgCAeZYB7AEA8YwDHfEWkk2MerieUkmxq9pNdRf8AWH4zPqf8Zo03t/AtZ9JkjI0tEU7e7TNLCVSvvMBTW2+9Q5dPIEn0m3Rx3VV6lGoe2mzYbBw7DY6pW1OYBR+r4gbX6HOJ7Uv/AC1bm2fkeJKX9u/p8zjvbClbFVxbQlSPWml/ibyuuvGzVpnejH96kboHK24GxBsdQehHETKsOxYfU+BxS1aVOoui1KaOo5KyggfAyq1jouosEmfhsPxkEXM5FtOSCqAIBaxOHWojI6hkdSrKRcFWFiCOREA4T7RPZ02CU16BZ8MDdgdXpXOl/wBZOGbeOPOaadRPD5JuQBMTaWhMyFq5v8wdXJf2M7QEEYeodRrSby+5f5j4cppozT8EjzdbQt/2Q+P5Ok1/9RS70WNSnYVAOK65X+t/I8oi+5n3b4fH4KZrvob1yuTfbDcmnTLaG1vQGyn1Fj6zBXSVSVj0aF3TjfyN5M5YIAgCAIAgCAIAgCAIAgCAUVFkgwalMmSdGM6wDAx7eH1H1mfVf4zRpvb+Zi1WsJgibbEd23s5a63Y2FBhVFz4SVVr5ulp6/Z9RUpbmsGDXxc4bUbfB4xauy6bIQQKnDUaliD8GBnqWtqr9GsfI8Wa/treT/k5D7Qqf+q6Gmh894/Cc6qPiNGid6XxZE8JQao60k/3GcInUu2VR8SJiRpPqDC0xTRKa7kVUHkoAH0lbOjb4LCaXMi9gbBRackHsAQBAEApqIGBDAEEEEEXBB3gjiIBxL2hezRqBavhFz0NWamNXpcSVH3k+Y6jUaIVL4ZNzm3diW2JweZhfwtqOuoPQxcYOkdie2ZDKHID2ytf3XUkDMRzG8jzO69tKarw2S5WV7zz5UnQnvj7L5Oi9maVemEpViKqWIWspBGm4Ny03fCZdR3UvFDD6pl9F1F4ZZXRolkxl4gCAeWgHsAQBAEAQBAEAQBAKSIBbenyk3JMdsPJJua7bVAKg5lh8rkzNq5eC3vNGm9u/uNRjGssxRNqyyPbV/SYZ6K3/S3FQjghsHA/gFvWevpYwbjGbtc87WOficVew2S4o02oAWpOqqLD3WX3GA+AI4jdynuTpq6nHmP28jwoVb3jLr9/Mg/tDpHNQf8AZqIdDvUqQPm3wlGqXDNOhdt0X7jE9mlakmOU1EUswZabH7jniOFyMwv1Ft889xvk3o73syjmMr4BvlFhKyD2AIAgCAIAgCAc/wC3Hs1wtelWq0aRTEZHdRTJVXcAkKU93xHS4A33lkajvZvARw7EbCr0QWfD10Ue8XpVFA6ksLCXK18M6sUYRcpBG+4tv4HTdOuMi11Y7V2SoVtTVDJZFuNbOTZlcDmB9ZVqtZGrTUUs+f7+4ONNpHRm3fHRE1wO0fuv6Nz85jjPozROj1ibWWlAgCAIAgCAIAgCAIAgCAabGbbF8tPXqQT8FGplM6tuDVDTO15Gqr4iq9/HVHT3R/KRM8qk31NCpwXRGNSp1h7tSoP4jb6zlTmdNU3yite8uDUcsBe1ze17aiVzlOb8RKUEvCjWdoMQ1siKWc7lHHr0HMyYrJdTSS3Mzti7NyKMxzObZj+C9Jc25MzvHBerYejSqpWcHKp1UC4udzW6HW09CGtqKk6cvn1PPloITqb4rPl0Oae1fHJWqo1K3dszMGBuG0UFx53J/wAzfK8aEE/1frMlL/NJ2t0Ids7ZtSowWiGZrg+E2ym+jFjYDn6Si9jWfR3ZAVu6XvgM+Rc5F8pa3iy3G695ROxyyQysgQBAEAQBAEAQBAKXQEEEAgixB1BB3giAQzG9hMDTqGsuGp+I3KkXRTwKofCo03Wt8ZzUlK3JfRaeGZlXEkaW06aW6+UyXNaprks94TpbjwG/kyiSrs7aUcslODQhFDbwBf8ApNaVkeZNpybReknIgCAIAgCAIAgCAIB4YBr6ex0Bvdj6j5kC8r7uJe9RNqxZx2zwLZA3oSflIlBWwd0qrb8TMX7BUP3dOpA+X9pV3bZY60F1PW2PUI3oPU/0juDn+piWD2aNM96rM9S1ipsFK3v4BwO7edbcJ06Nlg6jq9z2ywjFFNy4O4LcMNxLHmeQH1Eps7mm8VH1+xcfYzYklc2WmN5G83+6vC9uPC40MuhG6M8q3dqy5M7anY/C1xSDUgopAKmTwkKAAFuOGgmuNSSVjz2ru/Uytm9nMLQYtSoU0JN7gcTvPmec53Nkm1kAQBAEAQBAEAQBAEAQDwi8AsLgqY+6PXX6zlQSO3Ul5l5aYG4AeQtOjltvkqggQBAEAQBAEAQBAEAQBAEAQBAEAoDybAtVKSsblQT+d/OcuCfJ0pNcMvIANBpJOSq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058" name="AutoShape 10" descr="data:image/jpeg;base64,/9j/4AAQSkZJRgABAQAAAQABAAD/2wCEAAkGBxQTEhUUExQUFhUWFBQXGBcXFBcWGBkXFRQWGBUUFRYYHCggGh4nHBoUIjEhJSkrLi4wFx8zODMsNygtLisBCgoKDg0OGxAQGywkICQsLCwvLCwsLCwsLCwsLCwsLCwsLCwsLCwsLCwsLCwsLCwsLCwsLCwsLCwsLCwsLCwsLP/AABEIALcBEwMBEQACEQEDEQH/xAAcAAEAAQUBAQAAAAAAAAAAAAAABgIDBAUHAQj/xABBEAACAQIDBQUFBAkDBAMAAAABAgADEQQSIQUxQVFhBhMicYEHMpGhsRRCwfAjUmJygqLR4fEkM5IVQ3PSFjSD/8QAGwEBAAMBAQEBAAAAAAAAAAAAAAEDBAIFBgf/xAA1EQACAQMDAQUIAQQCAwEAAAAAAQIDESEEEjFBBRMiUXEyYYGRobHR8MEUJDPhBiM0QlIV/9oADAMBAAIRAxEAPwDuMA8MA8IkknokEHsAQBAEAQDjHboOcZVVycqsMo3KFZQRbgDrv4zPKK3M+77HdOOlg4rL5873I4wUcfmf/UTlpHrJzfT7fkoJX83H4Gc3RK3/ALb/AECyfnN/QSLom1R/q/JIewONFLHUiDpUzUjv++PD/MEllN2keT23QlU0km//AFz8ufo2dsmk+CEA8vANXju0WGpe9VW/JbufLw3t6yHJI10tDqKvsx+ePuR3aHtDQaUqTN1c5PgBecOfkepR7BnLNSSXpn8GnxHtCrsfCtNByKlvnf8ACQ5s2w7ApJZbf0MrZftBZdKyrU10KEK3llOh+IhVDPqOwlzSbXrlfPn6GPtH2xUaT2OFrZODFkUm28hbkfzTRGm5RUlwzwq2nnRqOnPlft/Qkeyu3VGsFLUcRRDW8VVFsL7r5XJA6kWlv9JVtexkdamna6JSpvM5YewBAEAQBAEAQBAEAQBAEAQBAEAQBAEAQBAOR+09bYw2406Z8/eF/kPhKanJ9t/x5/23xf8ABDGlLPoSkLIsQUESDtMro1CrBlNmUhgeoNwfjaDmpBTi4vhq3zO0t28wSUqb1K6Kzord2Lu4LAHKVUEg+c1OtBK7Z+cf/mal1ZU4x4bV+F9TS432p0h/s0Kj9XYIPPTMZx366I9Wj/xqrLNSaXpn8Iie2O2eJxFwxCr+opIHrz9Zw6kme3pextPp8rL83+4NP9uY8j85G5m7uYofaOnzuPnG4ju2il6gMXJjdGOWuRa3mSFHxOgnPJxVqd0tzTsubZwX67EHW4YHUbjccd026LVSoVV5Plfz6o8ntTs6lrNPJLLSbg19vR+X8kq2TWeqq5Qz1LkFVJBuONgL8t8+mqqEHnC8z8tUW3ZI31LalfBhSyHISMyG/HkSNDu1mOVClqb7XnzL4ValF5WCb7Nx6V0D0zcHTqDxVhwM8ipTlTltkenCamrxMqcHYgCAIAgCAIAgCAIAgCAeXgHsAQBAEAQBAOa+1bAkPSr/AHWHdnoRmZfiC3/GVVF1Pqv+O104zo9faX0T/g586Spn1UWW7Tk7uUsJDRHBSJB0nc12PpAOra6/UTiaMNaCVRS8za0rADfLI2saclWYSbk2ZSxkMIoLSLiwDQjhluq3Hl9OMhnN7PJTTa+ZdBbly8P95F+gh7a/fM6bgfaSgwxIou9amadMjQ52sAz305E68t8+godnzqRi28NXPy/X1oUtRUhFcSaXlhm+w3a6lUAWrTOVt+mYbr+JTr9ZMuz6kXeDyv3kwrWx4mv5MvDbOVSMRg2BVvep38FQC+4n3WHXdu5ymdVyXd11lcPqvyi6NNR8dLh9PM39GpmAIuL8CLEdCOcytWdjQncrkEiAIAgCAIAgCAIAgCAeCAewBAEAQBAEA1faXZf2nDVKWlyt16ONVPx+shq6satFqXpq8avk8+nU4W6EE3FiNCDvBGhBmdo/SYtNXXBaacs7KTIBS05ZCwW8RRJXreJRwV1rNF1VsBJSsdRYaDtFJMgFq85ObnoeLnPJRfhBWs4LFE+Nh+yPqPwE44YpP/st+9TU7J23Vp4hiCGXvW8J3EBtb8tANenGfQUNZVSSvhYPzPWaeFStUfnKX3ZNv/l9F2A9wga33lr7ltvveerQ1FOXhvn3ni1dJUi/NEq7L9pHouVCko/iKk+7+1+yTy6bo1WjjVju6rr5nNHUSpY6HRdj7WSuCV0KkBl32JFweoI49J4dehKk7M9SjWVVXRsZSXCAIAgCAIAgCAIAgCAIAgCAIAgCAIAgHFe3uEWnjqoSxVrOQPuu9yy9ef8AFM877j77sWtOeki5dML0XH4+BG8lpxZHsXuegRYhspcics5YDxc4sVA6SSeDwW6xgm7KWA3yCVKzszGqGVsh4Z4h1giHJ5WNiDJZEsSuW6qWdXHkfLeD+ecclM04VFURD8HiAiE/eY/n5z1YNRR+b3L1DDm2ZtL+pnSi+WSkTLsft/uWCVAWp3ueLKSLZv2hbhw4cpto6iSW1vBk1GkU/FDn7nRdh7ZFLF518VJ1VWK6i2W4YW32I+ZmuvQ76grc8r9955tGr3NTPozp9KoGAYEEEAgjcQdxE8Fqzsz2k7lcgCAIAgCAIAgCAIAgCAIAgCAIAgCAeGAcO7V0mTGVwXDfpGPo1jbzGYD0meWJH6F2ZOM9JTaVsL6Y+ppHfXQX+krbzg9BHmvGSdlDzlnEuCinU0P5t1kXwc2bLtSpx4nf06D88pNyIJez+/v+y2TILQrRc4ki3UHCQ0RuTWSwujCcdSIPIqPdivJbyeTmcrtotVq+igm2hZuWUC2p4akH0kxyiivVSaTdur9F7+mSJVaimsSnu3uP8ec9CleyTPgtXOnOvOVP2W8Gywympqdw4des1R8RWZrCw00llgzadj9tMuekW8Nmded1HiW/K2tuhmzQ1by2P4Hla6lfxr4n0J2PVhhKQYknKd/K5sJ52st38rGjS37pXNzMxoEAQBAEAQBAEAQBAEAQBAEAQBAEA8MA+ftrFjUct75d2YH9ZmJK+m74THPk/StNtjTio8WSXol/PJgu6jUnScuSRpUi29XS/PcOMhywT7yumums6XAtgxUazEc5WVxdsF9Tp8PmNfpOlwRxJHhMFjZSIK2y3W3wylPBj97e44jWcBTzbqY1PFAVHZiAoFrnTXSdJO+DN/UwjOU5u0Vi7NBtTaJrNlTRBYdTbienITZSpKPqfK9pdpS1MtsMQ+/r/C/kzNn0VRCban1PlabYJJHnJWRWuIWmpzaEkkjz3CSmo8kXRY+0vV93wrzP4SNzlwRds23Y/BiriST/ALdBTUc8+Cp6n5XmrR/5MdDFrJ7YWXU+k+x2OFbB0H0vkCtb9ZfC3zHzmTVw2VpL3lmnd6aN1M5cIAgCAIAgCAIAgCAIAgCAIAgFLuBqSAOptIbsLXLAx9M/fX4iRvj5nfdz8j2jjabmyurHkCDCknwyHCS5RyT2odlVfFLXokN3l+8pobsKgU2qWG4HS+7XzmWuop3ufSdkandFU6uFHKfu8vn9PQhqYTI1nBzDgwII62MqhFc8n1UYxkrxdy4wub2N+ZI/rO+XwdortznXB0YONW2o4SqSKZ4dyug1105H6yY8HDd8lZklrZTeCmTMXFYlUBZtBz84SvwZ61aFGG6bsjTJtENUzA38LAAbgALksTv3TXQ0znNJ8cv4Hz2p7YhBupB3drJdFfq2+TR1nZ9Wb+noN0sjBLg8OrXqVXebuZeFoqAGJAXhx1H1MuikitYPa+0NLJp1O/zhz6IOXkUYTDqxu7XPL+sRinyEl1MnaGJyjKu/pO5ysrEyfQnXsewIapVpH3q1F1zcmKt+F5dSjKFJ1PJoy1drmoPyf79zo/s72qKFQ7Pq+Goe8dNd7U8oqoOo0Ycxm5TvtHbKUakeq/fuVaO6Uovozok802CAIAgCAIAgCAIAgCAIAgFLsALndAI7tztKtLQb/n/b5zLU1FsRNVLTOWWYmCrNXs5a6lSdDfxA+500lF5S5Zp2wgsLJdwJZqjk6IGKKuXXwnV78jJiup1UajFW55/0azaGAT7YAVGR6ZJNtzKQN/UGcteIsg70d3VMzcNs9AfCfSc92mzmVWVsmTitk0qq5aiKw6j5g7x6SxQsc09TUpO8JNMhHaPsUad6mGuyW1pk3Ycyh+8Om/znSdj6HQ9tKbUNRh//AF0+Pl68ehEVqc/z0nSZ7rRYrpcESGiHlGFROUZdb6/PdaVp2MsVJ495fJ0nRdJW5LFesFUsxsB+bDrJjFydkZa9eFGDnN2SIftLGNVYsxsOC30A/r1m2MFFHw2s1c9TUcpcdF5HmyLd6AdFYMl+WdSoPxImrTNKpnh3XzVjBVT23XTPyO4+wjsnTXDVq+Ioq1RqxRDUUMVWmBcpm3XctqN+USmpCUJbZcncZKSujY+3ns+a2AStTXXCuXIA/wC04y1CAORCHyBnKJPnrDYYt0E7UbkpGbUVUF+M7wjrCLWDo3OdvzzMiKvlkJdTq/YlVo4aniE98tmPAgj7noBb1M9eilUpbVxY8fUTlGvufT7Gx7b4Fl2ng8TSbLZ+/Q8GX9H3inlcBv8AlM8KPf0LdYXRolU7qpu6SszsgnlG4QBAEAQBAEAQBAEA8MA9gHhNt8AjG0NvhiQu4EgcBx1b4Xty+WOrWvhGunR6sjLqK7+IXGcXG4EDnxP9pnjya/ZRvsGgpn9GgF7X04DdLOODh3kss2CueMZOLIdyTOkmxdItvgvjG067wsYfGEHI+8fMQn5kzgrXRnO2k7aKTnfbjZCKe+TQk+IcD18/rK3g+j7J18k1RqPHT3e70+xDlOvpJTyfRmFilsbziSKZYZRXxIVSSdwJPoJ0s4KK1aNOLnLhK5E9o7RaqddFB8K8up5mbqcFE+H1uuqaqV5YXRfvUxhT57+Ust5mEqYW1M6B9Vdiuza0MFhgGdavcUi7K58TFQTdWup321G6HWlJWlm3n+eThU4p3WCUugIIIBBBBB1BB3giVHZ82e1PsgdnYm9FSMNWu1PeQjffok9N4vwPHKZbF3RNyDkZ3twEl5dieTYqgt0FpYkdEo7FbVAapTINmBZejhdfio/lm7ST8W3zPP11PdFTXQnm1bvTwjEE9ylemTw0SmV+Rt6TRRSjVml1s/uY5typQb96Np7Ku2xxaNhq7f6mhcXP/dpg2FT94aBvMHjp4lansm17z1oPdFM6B3krsdFQaLAqkAQBAEAQBAEAQBAIp7QNuHD0Mq+/U8N+QO89T0lNaVlYvoQ3SuyEbBqM5IN7DcCdLnXMxHvHTW3QTz+p6UlZEo2FhL/pCCAb2vvYnTMRw03CXQWLlM30N6iToruXUSSkQ2X90sKy0jgmwN5F0zpprkxtp7Pzi40YagziUTunUtyaVNo2BDaFZEWXSh1RyLt921+0OaVE+BTqw4kHcv8AWWKHVnKqKOIlGErZlVuaq3xAP4yrhn3NCr3lGM31Sf0K66XElq5MsojW3cQFBpjVj737I5eZ+ktoUs7mfNds66MYuhDl8+5eXxNRTp8puSPmCru7bpNiD2jhS7KnF2VQTzchb/OQD7MpJlUKNwAHwFpUCuARP2o7C+17OrIovUpjvqf71O5IHmudf4p1F2YPmalRU6BtN/n5mXbTtGWACth0EsXBJm4Ot3T02H3XUnqL6j4XEsg9rTK6sd1Nx9x1/ZGJz4PF0W1YpUrLpuygAfQH1M2V4ba1OovNI8rTy3U5U36ohdbY1WjiBi8IbVaS0nyHTOQpVhf9oKQQd998jU6fe9y5Z3ptUopQn8zt2y8cK1GlWUECpTRwDvGdQbHqL2njNNOzPTWTLVpALytBBXIAgCAIAgCAIAgHL/aS2fFIgf3UvYfdL6H1sun7x3XmTUy6G/SRxcw+zPjqMEA0XLfgL6X89PlMiWTXNqxOUTKoA3KJoeEZuWY+1sd3NFqhBIVSxA5DU29L/CTbAik2ZGydqU69NalNgynlwI0KnqDcEdJ1wzhq5kuc5tw4xyPZRZ2U2UvTNvAxsQLXU+JfUAgSYqysTVWFJdTYM4nRSkQH2jUyuHrOmjZCPiQCfgTKmrZN+m8bUGcMwmy6ebxMwX9W2vlm/tOu+fU30uyKTnfc0vL/AGSnD2sAu7QC3ADcJWndn0cI7YqK4WC7W0FzpYTuxMmkrsgD3Zmbfdib87mb4xsj85qzc6kpN3u2XqWm+WRKy/OwdL9jHY6li3q4nEU89OkypTU3saujMxtvyjJpu8R5SqbtwLnepUQIBSTJJPk3tLsdsHi8RRO5KrBeqMc9M/8AArL48XBhUKuU9J0mSjIxlTTrLGyXwdg7J4tUdazDNTek2gsbq1t9/wAZ6Woj31JKDzhnhUp9zUe5eaJJtjZNI0TiMMLqVFwL+6CdQDqLXNxMdCvNVO7q8mitQg4d5TMzsdWvhlW+qM6kcRdyw+RmfWQ21X78mzSz3U0b2ZTQVo0EF9TIZBVIAgCAIAgCAIBw3t3tW+KrWvfvGTzyHJb1YHyAPSYprdNnpUntgjN7EYyzAA3Lan+szvEjS47oZOkWuPOaDH1MPEpnQow4Ebrgg6WI5W0Ikrg7WHcxuz+yu4XKAoTSwAN9OLE7zuF+klkSa4RtamIyNTAUkO5UkDRQKbvmbp4cvmwhFdrmJtHEd2e8I8LAAkC5Fr5WAv6eRnSZbTjvW3qvqU0NqrUQOhuCP8g9QdJJzKm4SsyEe1PaNsKaV/FWYAC+uVCGY+Wij+KcSdjXo6LnP0OWYZLDU89/4cpRJ3PodPTcFlmwoYmw1UWHEH+0lNG1VZJZS+f+jD2/inaibDKLrfmRfd9PhL6UvEeT2xKo9LJrHHyNBTWegkfGl5k0ndsEHuzcPVrVEo0lL1HcIq8827yA4ngBON1gfWPZTYaYLC0sOn3F8TfrOdXc+bE/IcJVJ3dwbeQDwwChjJJOc+1TsIcav2ih/wDYprYpwqoLnL0cXNjx3HgRZGVsMHCitiQQQQSCCLEEGxBB3EHhLiSitw8oZDJl2BxDOGw7PlAbMBexZSPEi9NLkdTPQ0dVRTT56Hma+k7qaXqdc7PbTFG1Nz4Hbefus34SnVUO88a5X1RxpK+x7JcGh23i6mzsW7Iuamwz5B95Tcmn0NwwB4adRLYRWq0+faRY33FbHDJ9s/FpWpU6tM3SoiuptvVwCPkZ456RlIIBeUSAViQQewBAEAQBANd2gxhpUHdfetZf3mNgfTf6SurPbG5ZRhvmkz567Qo/eKLklgzPm/fI1O87iTfn1maPBuknexuOz+L7shQfE4sWOgFzrbn+fSifJrp2eDquzMUrILG4AAv5S6DTRlqRaZlNbfLSvJg7V2qaanKmY2OgnMjqFO7NPsPtG2Mp1UyFGUsjqGsykjeptrx1G4g8oykSlG9zcYTDHLZrgCwF2LGwFtSd8JibzgYbCqpIRAWY8uPOSo3ZEpYu2edqex1PE4UrlU11UtTfcc+hyE/qm1vnvl0qaasc6TWujWUn7L5Xu/KOFOLaZbEaEEG4I3ix3TEfbxd1goAO8kSCxRfVlnH0waT310/GWUfbXqYu04p6SpfyNPe2h4z2Ez4QpMkg2HZbapweNoYkaCnUXP8A+NjlqD/gW+U4lEg+tQb7pnAJgFDNJJLbNJB5AOO+3TYSqaOLRVUuzUqpVbZmy5qbsRvNlcX/AHeUtpvoDlIrWF5ZcXPKOMYMCt817jLoQRuIPCFOw5Ok4DbprUKbVPfN1YaasulwB019Z7OlbnDceHqKKhUa6fwSbttsV1rU62Zmp1EVDc3sVXRQOTC5880o7PrpxdNrKz++ho1lNpqfwN77Mrrgu5NyKNWoiE7+7NqiD0zlf4Z5mqpd3Va6cm6hU7yCkS+nM5cXhOSD2AIAgCAIAgGu25QzoByYN8JVVV4ltGVpHIe3uA7hadXLuZ6d7X3k1FYg6E6ta/ACZ9vhSNillkSwmMN7INTvZjcn6zicS+nI6X2d2kq01W+tpzF2Lai3ZJCuJ6y5SM20xamLUNZtxB1/rFxtZoDiUoYgtSJdn0ZEANy1vEW4HQX387byTaOrXRNaGzqzjW6dbqflYy5QuZZVkmZ2F2GiulW794oIJzGzAjUFb25HQDUCdqCTuUSrOSsbadlRxr2s9mzQq/a6a/o6rAOB92qb+K3JgL+YPOZa0LPcj6rsXXbodzLlcen+vsc7GKvwma576qJlnaAJpsALXH01ndN2kmZu0IuemlFdUaeoLoDynstYPgXkoR7iE8EFVp0QfUXYDaJrbNwlRiSxoKpJ4tTuhPqVJmeSW5g3rVZBNi2XgkqUwQVQCJ+1fZ5rbKxIA1pqtUf/AJOrNb+AOPWdQeQfNRPhlnQgYU2UtzNvSI+ZJ0TsdspalBGZrL47W0N8xzX5b/hPb0tRRopRPG1bfeu51urh1xeD8A/SUx4QN+dVtYdGBPxnmKT0+o8XD+z/AAa8aihjlfdEd7O7Z+zOwcEo9s2mqkX8QHHr5CbtXpe+W6PK+pl02p7rwy4J/hMQrqGQhlOoI3GeJKLi7SWT14yUldGaJwD2AIAgCAIAgFFVLiQyU7M0G3+zqYqi9JtMw8J5MPdJHQ3+M4dO6sXKpbJxna/Zirh2yMlyDa4sQf8AMyPDszfC0leJmdm9l1HzNdlAPEbrceBnN0yzMSTfZcSosrA9bE/hF7DcmeNs7EMDmuw5AEfEKL/IzpNs5coolPZHYlJQS1JM19N5+IYCaKUVbgx6ipJYTJdLzGIAgER9qdMHZ1QkXyvSPleoq3/mldX2T0uyHbVx+P2ZxI4YdPOY9p9xGSsVJgjUORBmYg7uA4k9JMVko1M1Gm5Twvv7jE2vsruqKm2mbf8Asve2vGxFvjPpJJS00JLpg/N1JrUSi+uSLWysRMPDsWlwToH012KrKdn4Q0xlX7PSso4WQBhfjreUyw2dI3BfnIJKDXgF+i8EGZTWQQXKtIMpVgCGBBB3EEWIMgg+XvaV2U/6diTRQ5qTjvKXMIzEZG5lSCL8RYy7deINJhMPuJ3DcOvEmWRR0kSrsntbuavdubU6pFidyuNxPIHcfSa6FXY7PhmTW0N8dy5X2Ot9l8T3VU3NlqWU8gw3H6j1nesh3kLrlGHSVNk7PhlvtdssJVzAeF7t5N94fO/rJ0NfdC3VDWUts9y4f3Kex+MNOp3Rvke5HIOOXmPoI19NTj3i5XPod6GrtlsfD+5PqZ0njM9QqgCAIAgCAIAgFOSAYm0NmpVHiGvP8Dzlc6akWU6rhwa+lsQKLAkHzNiOUrVFfEuddsp/6EL3U2PIjT4cPQw6PkP6jzMvB4Eg+NVPIgm87jF3ycTqJrBssstKCqAIB4zWgGj7V2fDlDqGZAR0zX/CVV8QNOluqqa6XIkvY/C7zS/ne3wzWmaKR677T1KVt30X4Mx8BTpUyqIiDjlAHqTxlsFmyMdSvOo905N+pp+0uw1rYOg6WyVKIS/XV6TD1LX8hPd0vE6Euf2/8Hg6qdpxrI4ltTDFeYZWIIPCxsR8ZlqRt8DXdNXRZQ3EhEH0N7MMw2Xhs975ahF9+Q1qhpnyKlSOhEqnbcdIkDsSZyC7TSAbHD0YIZmKs5IPYBy/269n+9w1PFqLthyQ/wD4qhAv/CwU9AWllN5sSji9B7D1mlHRcZL8IBNOzPajKFo4g6blqHhyWp/7fHnNNOrbEjz9TpL+KHy/B1KhWXF0jh6ptUGqNffbdrz58xK5RdCfew46nEJqvDu589CN0cO1GrvYFGGh5g3m+U41IeqMHipz96Z0vD1gRPn2rHv+8vyAIAgCAIAgCAIAgCAeZYB7AEA8YwDHfEWkk2MerieUkmxq9pNdRf8AWH4zPqf8Zo03t/AtZ9JkjI0tEU7e7TNLCVSvvMBTW2+9Q5dPIEn0m3Rx3VV6lGoe2mzYbBw7DY6pW1OYBR+r4gbX6HOJ7Uv/AC1bm2fkeJKX9u/p8zjvbClbFVxbQlSPWml/ibyuuvGzVpnejH96kboHK24GxBsdQehHETKsOxYfU+BxS1aVOoui1KaOo5KyggfAyq1jouosEmfhsPxkEXM5FtOSCqAIBaxOHWojI6hkdSrKRcFWFiCOREA4T7RPZ02CU16BZ8MDdgdXpXOl/wBZOGbeOPOaadRPD5JuQBMTaWhMyFq5v8wdXJf2M7QEEYeodRrSby+5f5j4cppozT8EjzdbQt/2Q+P5Ok1/9RS70WNSnYVAOK65X+t/I8oi+5n3b4fH4KZrvob1yuTfbDcmnTLaG1vQGyn1Fj6zBXSVSVj0aF3TjfyN5M5YIAgCAIAgCAIAgCAIAgCAUVFkgwalMmSdGM6wDAx7eH1H1mfVf4zRpvb+Zi1WsJgibbEd23s5a63Y2FBhVFz4SVVr5ulp6/Z9RUpbmsGDXxc4bUbfB4xauy6bIQQKnDUaliD8GBnqWtqr9GsfI8Wa/treT/k5D7Qqf+q6Gmh894/Cc6qPiNGid6XxZE8JQao60k/3GcInUu2VR8SJiRpPqDC0xTRKa7kVUHkoAH0lbOjb4LCaXMi9gbBRackHsAQBAEApqIGBDAEEEEEXBB3gjiIBxL2hezRqBavhFz0NWamNXpcSVH3k+Y6jUaIVL4ZNzm3diW2JweZhfwtqOuoPQxcYOkdie2ZDKHID2ytf3XUkDMRzG8jzO69tKarw2S5WV7zz5UnQnvj7L5Oi9maVemEpViKqWIWspBGm4Ny03fCZdR3UvFDD6pl9F1F4ZZXRolkxl4gCAeWgHsAQBAEAQBAEAQBAKSIBbenyk3JMdsPJJua7bVAKg5lh8rkzNq5eC3vNGm9u/uNRjGssxRNqyyPbV/SYZ6K3/S3FQjghsHA/gFvWevpYwbjGbtc87WOficVew2S4o02oAWpOqqLD3WX3GA+AI4jdynuTpq6nHmP28jwoVb3jLr9/Mg/tDpHNQf8AZqIdDvUqQPm3wlGqXDNOhdt0X7jE9mlakmOU1EUswZabH7jniOFyMwv1Ft889xvk3o73syjmMr4BvlFhKyD2AIAgCAIAgCAc/wC3Hs1wtelWq0aRTEZHdRTJVXcAkKU93xHS4A33lkajvZvARw7EbCr0QWfD10Ue8XpVFA6ksLCXK18M6sUYRcpBG+4tv4HTdOuMi11Y7V2SoVtTVDJZFuNbOTZlcDmB9ZVqtZGrTUUs+f7+4ONNpHRm3fHRE1wO0fuv6Nz85jjPozROj1ibWWlAgCAIAgCAIAgCAIAgCAabGbbF8tPXqQT8FGplM6tuDVDTO15Gqr4iq9/HVHT3R/KRM8qk31NCpwXRGNSp1h7tSoP4jb6zlTmdNU3yite8uDUcsBe1ze17aiVzlOb8RKUEvCjWdoMQ1siKWc7lHHr0HMyYrJdTSS3Mzti7NyKMxzObZj+C9Jc25MzvHBerYejSqpWcHKp1UC4udzW6HW09CGtqKk6cvn1PPloITqb4rPl0Oae1fHJWqo1K3dszMGBuG0UFx53J/wAzfK8aEE/1frMlL/NJ2t0Ids7ZtSowWiGZrg+E2ym+jFjYDn6Si9jWfR3ZAVu6XvgM+Rc5F8pa3iy3G695ROxyyQysgQBAEAQBAEAQBAKXQEEEAgixB1BB3giAQzG9hMDTqGsuGp+I3KkXRTwKofCo03Wt8ZzUlK3JfRaeGZlXEkaW06aW6+UyXNaprks94TpbjwG/kyiSrs7aUcslODQhFDbwBf8ApNaVkeZNpybReknIgCAIAgCAIAgCAIB4YBr6ex0Bvdj6j5kC8r7uJe9RNqxZx2zwLZA3oSflIlBWwd0qrb8TMX7BUP3dOpA+X9pV3bZY60F1PW2PUI3oPU/0juDn+piWD2aNM96rM9S1ipsFK3v4BwO7edbcJ06Nlg6jq9z2ywjFFNy4O4LcMNxLHmeQH1Eps7mm8VH1+xcfYzYklc2WmN5G83+6vC9uPC40MuhG6M8q3dqy5M7anY/C1xSDUgopAKmTwkKAAFuOGgmuNSSVjz2ru/Uytm9nMLQYtSoU0JN7gcTvPmec53Nkm1kAQBAEAQBAEAQBAEAQDwi8AsLgqY+6PXX6zlQSO3Ul5l5aYG4AeQtOjltvkqggQBAEAQBAEAQBAEAQBAEAQBAEAoDybAtVKSsblQT+d/OcuCfJ0pNcMvIANBpJOSqAIAgCAIAgCAIAgCAIAgCAIAgCAIAg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2060" name="Picture 12" descr="http://podrobnosti.ua/upload/news/2012/11/27/873221_3.gif"/>
          <p:cNvPicPr>
            <a:picLocks noChangeAspect="1" noChangeArrowheads="1"/>
          </p:cNvPicPr>
          <p:nvPr/>
        </p:nvPicPr>
        <p:blipFill>
          <a:blip r:embed="rId4" cstate="print"/>
          <a:srcRect/>
          <a:stretch>
            <a:fillRect/>
          </a:stretch>
        </p:blipFill>
        <p:spPr bwMode="auto">
          <a:xfrm>
            <a:off x="5004048" y="1556792"/>
            <a:ext cx="3429000" cy="27432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6154">
                                            <p:txEl>
                                              <p:pRg st="0" end="0"/>
                                            </p:txEl>
                                          </p:spTgt>
                                        </p:tgtEl>
                                        <p:attrNameLst>
                                          <p:attrName>style.visibility</p:attrName>
                                        </p:attrNameLst>
                                      </p:cBhvr>
                                      <p:to>
                                        <p:strVal val="visible"/>
                                      </p:to>
                                    </p:set>
                                    <p:animEffect transition="in" filter="wipe(left)">
                                      <p:cBhvr>
                                        <p:cTn id="12" dur="500"/>
                                        <p:tgtEl>
                                          <p:spTgt spid="6154">
                                            <p:txEl>
                                              <p:pRg st="0" end="0"/>
                                            </p:txEl>
                                          </p:spTgt>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154">
                                            <p:txEl>
                                              <p:pRg st="1" end="1"/>
                                            </p:txEl>
                                          </p:spTgt>
                                        </p:tgtEl>
                                        <p:attrNameLst>
                                          <p:attrName>style.visibility</p:attrName>
                                        </p:attrNameLst>
                                      </p:cBhvr>
                                      <p:to>
                                        <p:strVal val="visible"/>
                                      </p:to>
                                    </p:set>
                                    <p:animEffect transition="in" filter="wipe(left)">
                                      <p:cBhvr>
                                        <p:cTn id="16" dur="500"/>
                                        <p:tgtEl>
                                          <p:spTgt spid="6154">
                                            <p:txEl>
                                              <p:pRg st="1" end="1"/>
                                            </p:txEl>
                                          </p:spTgt>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154">
                                            <p:txEl>
                                              <p:pRg st="2" end="2"/>
                                            </p:txEl>
                                          </p:spTgt>
                                        </p:tgtEl>
                                        <p:attrNameLst>
                                          <p:attrName>style.visibility</p:attrName>
                                        </p:attrNameLst>
                                      </p:cBhvr>
                                      <p:to>
                                        <p:strVal val="visible"/>
                                      </p:to>
                                    </p:set>
                                    <p:animEffect transition="in" filter="wipe(left)">
                                      <p:cBhvr>
                                        <p:cTn id="20" dur="500"/>
                                        <p:tgtEl>
                                          <p:spTgt spid="6154">
                                            <p:txEl>
                                              <p:pRg st="2" end="2"/>
                                            </p:txEl>
                                          </p:spTgt>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6154">
                                            <p:txEl>
                                              <p:pRg st="4" end="4"/>
                                            </p:txEl>
                                          </p:spTgt>
                                        </p:tgtEl>
                                        <p:attrNameLst>
                                          <p:attrName>style.visibility</p:attrName>
                                        </p:attrNameLst>
                                      </p:cBhvr>
                                      <p:to>
                                        <p:strVal val="visible"/>
                                      </p:to>
                                    </p:set>
                                    <p:animEffect transition="in" filter="wipe(left)">
                                      <p:cBhvr>
                                        <p:cTn id="24" dur="500"/>
                                        <p:tgtEl>
                                          <p:spTgt spid="6154">
                                            <p:txEl>
                                              <p:pRg st="4" end="4"/>
                                            </p:txEl>
                                          </p:spTgt>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6154">
                                            <p:txEl>
                                              <p:pRg st="5" end="5"/>
                                            </p:txEl>
                                          </p:spTgt>
                                        </p:tgtEl>
                                        <p:attrNameLst>
                                          <p:attrName>style.visibility</p:attrName>
                                        </p:attrNameLst>
                                      </p:cBhvr>
                                      <p:to>
                                        <p:strVal val="visible"/>
                                      </p:to>
                                    </p:set>
                                    <p:animEffect transition="in" filter="wipe(left)">
                                      <p:cBhvr>
                                        <p:cTn id="28" dur="500"/>
                                        <p:tgtEl>
                                          <p:spTgt spid="6154">
                                            <p:txEl>
                                              <p:pRg st="5" end="5"/>
                                            </p:txEl>
                                          </p:spTgt>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6154">
                                            <p:txEl>
                                              <p:pRg st="6" end="6"/>
                                            </p:txEl>
                                          </p:spTgt>
                                        </p:tgtEl>
                                        <p:attrNameLst>
                                          <p:attrName>style.visibility</p:attrName>
                                        </p:attrNameLst>
                                      </p:cBhvr>
                                      <p:to>
                                        <p:strVal val="visible"/>
                                      </p:to>
                                    </p:set>
                                    <p:animEffect transition="in" filter="wipe(left)">
                                      <p:cBhvr>
                                        <p:cTn id="32" dur="500"/>
                                        <p:tgtEl>
                                          <p:spTgt spid="6154">
                                            <p:txEl>
                                              <p:pRg st="6" end="6"/>
                                            </p:txEl>
                                          </p:spTgt>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6154">
                                            <p:txEl>
                                              <p:pRg st="7" end="7"/>
                                            </p:txEl>
                                          </p:spTgt>
                                        </p:tgtEl>
                                        <p:attrNameLst>
                                          <p:attrName>style.visibility</p:attrName>
                                        </p:attrNameLst>
                                      </p:cBhvr>
                                      <p:to>
                                        <p:strVal val="visible"/>
                                      </p:to>
                                    </p:set>
                                    <p:animEffect transition="in" filter="wipe(left)">
                                      <p:cBhvr>
                                        <p:cTn id="36" dur="500"/>
                                        <p:tgtEl>
                                          <p:spTgt spid="615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412</TotalTime>
  <Words>509</Words>
  <Application>Microsoft Office PowerPoint</Application>
  <PresentationFormat>Экран (4:3)</PresentationFormat>
  <Paragraphs>110</Paragraphs>
  <Slides>16</Slides>
  <Notes>12</Notes>
  <HiddenSlides>0</HiddenSlides>
  <MMClips>1</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Home-2012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mischa</cp:lastModifiedBy>
  <cp:revision>45</cp:revision>
  <dcterms:created xsi:type="dcterms:W3CDTF">2014-02-09T13:52:01Z</dcterms:created>
  <dcterms:modified xsi:type="dcterms:W3CDTF">2014-02-17T21:34:05Z</dcterms:modified>
</cp:coreProperties>
</file>