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75" d="100"/>
          <a:sy n="75" d="100"/>
        </p:scale>
        <p:origin x="-36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96ADA-EF1F-4C0C-865D-81389846652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4236958-8AD7-43A1-9CCD-6118E082D35D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Сенсорний  розвиток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C844EC76-ED98-46B1-9BE2-F9F178F6E058}" type="parTrans" cxnId="{D43277F8-E858-4EB4-A8FE-FBACFEFB8765}">
      <dgm:prSet/>
      <dgm:spPr/>
      <dgm:t>
        <a:bodyPr/>
        <a:lstStyle/>
        <a:p>
          <a:endParaRPr lang="ru-RU"/>
        </a:p>
      </dgm:t>
    </dgm:pt>
    <dgm:pt modelId="{A84870C1-8867-4CA3-9969-DD21EABA2812}" type="sibTrans" cxnId="{D43277F8-E858-4EB4-A8FE-FBACFEFB8765}">
      <dgm:prSet/>
      <dgm:spPr/>
      <dgm:t>
        <a:bodyPr/>
        <a:lstStyle/>
        <a:p>
          <a:endParaRPr lang="ru-RU"/>
        </a:p>
      </dgm:t>
    </dgm:pt>
    <dgm:pt modelId="{6F0F7E07-13B1-41E0-B900-044B8C9DD6B9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Соціалізація  дитини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BB310C9E-7778-4AA5-A3DB-D09D2F2B5B81}" type="parTrans" cxnId="{9F059B55-415D-4139-BA38-3200974BFD2C}">
      <dgm:prSet/>
      <dgm:spPr/>
      <dgm:t>
        <a:bodyPr/>
        <a:lstStyle/>
        <a:p>
          <a:endParaRPr lang="ru-RU"/>
        </a:p>
      </dgm:t>
    </dgm:pt>
    <dgm:pt modelId="{C63FB349-77E6-4B4F-8AC8-1D61FD7E4731}" type="sibTrans" cxnId="{9F059B55-415D-4139-BA38-3200974BFD2C}">
      <dgm:prSet/>
      <dgm:spPr/>
      <dgm:t>
        <a:bodyPr/>
        <a:lstStyle/>
        <a:p>
          <a:endParaRPr lang="ru-RU"/>
        </a:p>
      </dgm:t>
    </dgm:pt>
    <dgm:pt modelId="{6D03A533-48BD-4CBB-BC83-AD94FF71EFC8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Розвиток  усіх  психічних  процесів  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E5A62FB7-51F7-46A8-B2C7-BBED637505FC}" type="parTrans" cxnId="{060925DD-2ACB-4FA1-A8C8-DE1165DFBEBC}">
      <dgm:prSet/>
      <dgm:spPr/>
      <dgm:t>
        <a:bodyPr/>
        <a:lstStyle/>
        <a:p>
          <a:endParaRPr lang="ru-RU"/>
        </a:p>
      </dgm:t>
    </dgm:pt>
    <dgm:pt modelId="{704A5BAC-FBF0-4309-9FAA-A60EDFF80EEE}" type="sibTrans" cxnId="{060925DD-2ACB-4FA1-A8C8-DE1165DFBEBC}">
      <dgm:prSet/>
      <dgm:spPr/>
      <dgm:t>
        <a:bodyPr/>
        <a:lstStyle/>
        <a:p>
          <a:endParaRPr lang="ru-RU"/>
        </a:p>
      </dgm:t>
    </dgm:pt>
    <dgm:pt modelId="{027406A8-1E1E-435F-A6D4-FDE769DAB376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Формування    наочних уявлень  про  предмети .  та явища дійсності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B08D10A3-F239-42A8-9ED7-310E089297AC}" type="parTrans" cxnId="{5BE24F6E-99C9-4CE6-9670-236D72EAF94D}">
      <dgm:prSet/>
      <dgm:spPr/>
      <dgm:t>
        <a:bodyPr/>
        <a:lstStyle/>
        <a:p>
          <a:endParaRPr lang="ru-RU"/>
        </a:p>
      </dgm:t>
    </dgm:pt>
    <dgm:pt modelId="{BFCB2C36-FFCC-4A49-87E7-5388A487928F}" type="sibTrans" cxnId="{5BE24F6E-99C9-4CE6-9670-236D72EAF94D}">
      <dgm:prSet/>
      <dgm:spPr/>
      <dgm:t>
        <a:bodyPr/>
        <a:lstStyle/>
        <a:p>
          <a:endParaRPr lang="ru-RU"/>
        </a:p>
      </dgm:t>
    </dgm:pt>
    <dgm:pt modelId="{58C18450-E128-4C8C-8744-E94538D696EF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Розвиток   дрібної    моторики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65637CEA-2013-476F-82B6-CB41CCB4A01A}" type="parTrans" cxnId="{42FCD3D8-488D-466F-A596-719BC60F4E85}">
      <dgm:prSet/>
      <dgm:spPr/>
      <dgm:t>
        <a:bodyPr/>
        <a:lstStyle/>
        <a:p>
          <a:endParaRPr lang="ru-RU"/>
        </a:p>
      </dgm:t>
    </dgm:pt>
    <dgm:pt modelId="{E8B81312-4910-4CED-AFF3-70BFE6E80728}" type="sibTrans" cxnId="{42FCD3D8-488D-466F-A596-719BC60F4E85}">
      <dgm:prSet/>
      <dgm:spPr/>
      <dgm:t>
        <a:bodyPr/>
        <a:lstStyle/>
        <a:p>
          <a:endParaRPr lang="ru-RU"/>
        </a:p>
      </dgm:t>
    </dgm:pt>
    <dgm:pt modelId="{41648C98-EB2B-4B91-9879-3BF58AE90A8A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Інтелектуальний  розвиток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D9FC8F75-7A78-4D85-BF65-8D4F7C60B6F0}" type="parTrans" cxnId="{5024D13C-73D0-4A1D-9F73-1E0D634315A9}">
      <dgm:prSet/>
      <dgm:spPr/>
      <dgm:t>
        <a:bodyPr/>
        <a:lstStyle/>
        <a:p>
          <a:endParaRPr lang="ru-RU"/>
        </a:p>
      </dgm:t>
    </dgm:pt>
    <dgm:pt modelId="{205A0492-6041-42BB-BE01-CE7AACCA266C}" type="sibTrans" cxnId="{5024D13C-73D0-4A1D-9F73-1E0D634315A9}">
      <dgm:prSet/>
      <dgm:spPr/>
      <dgm:t>
        <a:bodyPr/>
        <a:lstStyle/>
        <a:p>
          <a:endParaRPr lang="ru-RU"/>
        </a:p>
      </dgm:t>
    </dgm:pt>
    <dgm:pt modelId="{5907BBCF-1B35-41DE-B674-C2CCA40BA5C6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Розвиток  загальної       моторики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A5DACA14-9BC4-42DC-A518-DE29D6125B22}" type="parTrans" cxnId="{05285E7B-CA2A-4B6E-A554-26AA26DC6494}">
      <dgm:prSet/>
      <dgm:spPr/>
      <dgm:t>
        <a:bodyPr/>
        <a:lstStyle/>
        <a:p>
          <a:endParaRPr lang="ru-RU"/>
        </a:p>
      </dgm:t>
    </dgm:pt>
    <dgm:pt modelId="{95A95813-E25D-4045-9514-B05930071654}" type="sibTrans" cxnId="{05285E7B-CA2A-4B6E-A554-26AA26DC6494}">
      <dgm:prSet/>
      <dgm:spPr/>
      <dgm:t>
        <a:bodyPr/>
        <a:lstStyle/>
        <a:p>
          <a:endParaRPr lang="ru-RU"/>
        </a:p>
      </dgm:t>
    </dgm:pt>
    <dgm:pt modelId="{5FC19EA8-AE0A-4AB7-8580-F8C2BA168099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Ознайомлення  із  сенсор. еталонами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BCDE9FF0-B454-42C0-B951-FF7AC0C499BE}" type="parTrans" cxnId="{2DE4F2B8-5D8A-4673-B0C7-8019F4D49C6E}">
      <dgm:prSet/>
      <dgm:spPr/>
      <dgm:t>
        <a:bodyPr/>
        <a:lstStyle/>
        <a:p>
          <a:endParaRPr lang="ru-RU"/>
        </a:p>
      </dgm:t>
    </dgm:pt>
    <dgm:pt modelId="{F54140C9-3618-477D-9CA0-BC8648514FBD}" type="sibTrans" cxnId="{2DE4F2B8-5D8A-4673-B0C7-8019F4D49C6E}">
      <dgm:prSet/>
      <dgm:spPr/>
      <dgm:t>
        <a:bodyPr/>
        <a:lstStyle/>
        <a:p>
          <a:endParaRPr lang="ru-RU"/>
        </a:p>
      </dgm:t>
    </dgm:pt>
    <dgm:pt modelId="{BD34EEFD-823B-4E50-B1AD-7C785C8ED1E0}" type="pres">
      <dgm:prSet presAssocID="{9A996ADA-EF1F-4C0C-865D-8138984665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80A943-B177-4DFA-814D-64EDF61A693C}" type="pres">
      <dgm:prSet presAssocID="{04236958-8AD7-43A1-9CCD-6118E082D35D}" presName="centerShape" presStyleLbl="node0" presStyleIdx="0" presStyleCnt="1" custScaleX="153342" custScaleY="114643" custLinFactNeighborX="-2393" custLinFactNeighborY="-4787"/>
      <dgm:spPr/>
      <dgm:t>
        <a:bodyPr/>
        <a:lstStyle/>
        <a:p>
          <a:endParaRPr lang="ru-RU"/>
        </a:p>
      </dgm:t>
    </dgm:pt>
    <dgm:pt modelId="{DD530B88-B134-4F0B-AD89-4CCC841CF7E1}" type="pres">
      <dgm:prSet presAssocID="{6F0F7E07-13B1-41E0-B900-044B8C9DD6B9}" presName="node" presStyleLbl="node1" presStyleIdx="0" presStyleCnt="7" custScaleX="192237" custScaleY="133655" custRadScaleRad="102309" custRadScaleInc="55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2CBA2-BDE0-4C3C-ADF1-8D99B28E6583}" type="pres">
      <dgm:prSet presAssocID="{6F0F7E07-13B1-41E0-B900-044B8C9DD6B9}" presName="dummy" presStyleCnt="0"/>
      <dgm:spPr/>
    </dgm:pt>
    <dgm:pt modelId="{8C3843E3-BBCB-47A5-BB3E-BC4455AC8B74}" type="pres">
      <dgm:prSet presAssocID="{C63FB349-77E6-4B4F-8AC8-1D61FD7E4731}" presName="sibTrans" presStyleLbl="sibTrans2D1" presStyleIdx="0" presStyleCnt="7"/>
      <dgm:spPr/>
      <dgm:t>
        <a:bodyPr/>
        <a:lstStyle/>
        <a:p>
          <a:endParaRPr lang="ru-RU"/>
        </a:p>
      </dgm:t>
    </dgm:pt>
    <dgm:pt modelId="{85DC94BB-CBB2-4DAC-B473-24F067F02F86}" type="pres">
      <dgm:prSet presAssocID="{6D03A533-48BD-4CBB-BC83-AD94FF71EFC8}" presName="node" presStyleLbl="node1" presStyleIdx="1" presStyleCnt="7" custScaleX="163189" custScaleY="111529" custRadScaleRad="151254" custRadScaleInc="40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1262E-D20E-49ED-A5CA-AB3E218F567F}" type="pres">
      <dgm:prSet presAssocID="{6D03A533-48BD-4CBB-BC83-AD94FF71EFC8}" presName="dummy" presStyleCnt="0"/>
      <dgm:spPr/>
    </dgm:pt>
    <dgm:pt modelId="{6E9BCEBA-2312-4FBE-A7B6-DA4774606704}" type="pres">
      <dgm:prSet presAssocID="{704A5BAC-FBF0-4309-9FAA-A60EDFF80EEE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B338A34-C744-4188-9A13-2D4681D8EE82}" type="pres">
      <dgm:prSet presAssocID="{027406A8-1E1E-435F-A6D4-FDE769DAB376}" presName="node" presStyleLbl="node1" presStyleIdx="2" presStyleCnt="7" custScaleX="192231" custScaleY="123059" custRadScaleRad="122461" custRadScaleInc="-88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8DB0D-8B15-46C2-A5B7-8A7A7770FA93}" type="pres">
      <dgm:prSet presAssocID="{027406A8-1E1E-435F-A6D4-FDE769DAB376}" presName="dummy" presStyleCnt="0"/>
      <dgm:spPr/>
    </dgm:pt>
    <dgm:pt modelId="{47517542-AE39-4A60-8E35-3736950F671F}" type="pres">
      <dgm:prSet presAssocID="{BFCB2C36-FFCC-4A49-87E7-5388A487928F}" presName="sibTrans" presStyleLbl="sibTrans2D1" presStyleIdx="2" presStyleCnt="7"/>
      <dgm:spPr/>
      <dgm:t>
        <a:bodyPr/>
        <a:lstStyle/>
        <a:p>
          <a:endParaRPr lang="ru-RU"/>
        </a:p>
      </dgm:t>
    </dgm:pt>
    <dgm:pt modelId="{623DBCE3-DF4C-496F-A3C7-32BEF5C9C943}" type="pres">
      <dgm:prSet presAssocID="{58C18450-E128-4C8C-8744-E94538D696EF}" presName="node" presStyleLbl="node1" presStyleIdx="3" presStyleCnt="7" custScaleX="181355" custScaleY="130123" custRadScaleRad="84210" custRadScaleInc="-104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41AE-F049-49DB-80EC-FD67D182AF38}" type="pres">
      <dgm:prSet presAssocID="{58C18450-E128-4C8C-8744-E94538D696EF}" presName="dummy" presStyleCnt="0"/>
      <dgm:spPr/>
    </dgm:pt>
    <dgm:pt modelId="{0259A55C-74ED-41A8-83AB-BF87A66B9FF3}" type="pres">
      <dgm:prSet presAssocID="{E8B81312-4910-4CED-AFF3-70BFE6E80728}" presName="sibTrans" presStyleLbl="sibTrans2D1" presStyleIdx="3" presStyleCnt="7"/>
      <dgm:spPr/>
      <dgm:t>
        <a:bodyPr/>
        <a:lstStyle/>
        <a:p>
          <a:endParaRPr lang="ru-RU"/>
        </a:p>
      </dgm:t>
    </dgm:pt>
    <dgm:pt modelId="{D2B2B5A6-5494-4ECA-B1FD-E8302831F6EC}" type="pres">
      <dgm:prSet presAssocID="{41648C98-EB2B-4B91-9879-3BF58AE90A8A}" presName="node" presStyleLbl="node1" presStyleIdx="4" presStyleCnt="7" custScaleX="203768" custScaleY="120359" custRadScaleRad="86455" custRadScaleInc="73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9EB27-AAB3-4F02-BBE4-B5383193ED94}" type="pres">
      <dgm:prSet presAssocID="{41648C98-EB2B-4B91-9879-3BF58AE90A8A}" presName="dummy" presStyleCnt="0"/>
      <dgm:spPr/>
    </dgm:pt>
    <dgm:pt modelId="{1D7FD21A-479A-4EE3-9E92-874F54E62A4C}" type="pres">
      <dgm:prSet presAssocID="{205A0492-6041-42BB-BE01-CE7AACCA266C}" presName="sibTrans" presStyleLbl="sibTrans2D1" presStyleIdx="4" presStyleCnt="7"/>
      <dgm:spPr/>
      <dgm:t>
        <a:bodyPr/>
        <a:lstStyle/>
        <a:p>
          <a:endParaRPr lang="ru-RU"/>
        </a:p>
      </dgm:t>
    </dgm:pt>
    <dgm:pt modelId="{AE081F1A-F33C-43F1-BBA3-7199102D1E8B}" type="pres">
      <dgm:prSet presAssocID="{5907BBCF-1B35-41DE-B674-C2CCA40BA5C6}" presName="node" presStyleLbl="node1" presStyleIdx="5" presStyleCnt="7" custScaleX="180702" custScaleY="119061" custRadScaleRad="134044" custRadScaleInc="105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39C86-81DA-474E-8967-734DC26B8BAB}" type="pres">
      <dgm:prSet presAssocID="{5907BBCF-1B35-41DE-B674-C2CCA40BA5C6}" presName="dummy" presStyleCnt="0"/>
      <dgm:spPr/>
    </dgm:pt>
    <dgm:pt modelId="{9F27532D-C940-4025-BECD-B866D505EFA4}" type="pres">
      <dgm:prSet presAssocID="{95A95813-E25D-4045-9514-B05930071654}" presName="sibTrans" presStyleLbl="sibTrans2D1" presStyleIdx="5" presStyleCnt="7"/>
      <dgm:spPr/>
      <dgm:t>
        <a:bodyPr/>
        <a:lstStyle/>
        <a:p>
          <a:endParaRPr lang="ru-RU"/>
        </a:p>
      </dgm:t>
    </dgm:pt>
    <dgm:pt modelId="{8D8DB3A5-1BBE-4B56-B4A3-CFFCD367B13A}" type="pres">
      <dgm:prSet presAssocID="{5FC19EA8-AE0A-4AB7-8580-F8C2BA168099}" presName="node" presStyleLbl="node1" presStyleIdx="6" presStyleCnt="7" custScaleX="199769" custScaleY="142120" custRadScaleRad="132868" custRadScaleInc="42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B6B88-C1C6-4E2B-BA89-AAC4BB16F1A5}" type="pres">
      <dgm:prSet presAssocID="{5FC19EA8-AE0A-4AB7-8580-F8C2BA168099}" presName="dummy" presStyleCnt="0"/>
      <dgm:spPr/>
    </dgm:pt>
    <dgm:pt modelId="{9BBB0BF4-B948-49FF-AC6A-DE651E4A0820}" type="pres">
      <dgm:prSet presAssocID="{F54140C9-3618-477D-9CA0-BC8648514FBD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916FA30-6439-461F-9DBB-FFBE9BCFF79E}" type="presOf" srcId="{58C18450-E128-4C8C-8744-E94538D696EF}" destId="{623DBCE3-DF4C-496F-A3C7-32BEF5C9C943}" srcOrd="0" destOrd="0" presId="urn:microsoft.com/office/officeart/2005/8/layout/radial6"/>
    <dgm:cxn modelId="{B0B25069-1709-4DBA-8558-F7BBBCF32748}" type="presOf" srcId="{04236958-8AD7-43A1-9CCD-6118E082D35D}" destId="{5180A943-B177-4DFA-814D-64EDF61A693C}" srcOrd="0" destOrd="0" presId="urn:microsoft.com/office/officeart/2005/8/layout/radial6"/>
    <dgm:cxn modelId="{05285E7B-CA2A-4B6E-A554-26AA26DC6494}" srcId="{04236958-8AD7-43A1-9CCD-6118E082D35D}" destId="{5907BBCF-1B35-41DE-B674-C2CCA40BA5C6}" srcOrd="5" destOrd="0" parTransId="{A5DACA14-9BC4-42DC-A518-DE29D6125B22}" sibTransId="{95A95813-E25D-4045-9514-B05930071654}"/>
    <dgm:cxn modelId="{F899D859-0E37-4C4C-B53B-46F69C45C3D0}" type="presOf" srcId="{BFCB2C36-FFCC-4A49-87E7-5388A487928F}" destId="{47517542-AE39-4A60-8E35-3736950F671F}" srcOrd="0" destOrd="0" presId="urn:microsoft.com/office/officeart/2005/8/layout/radial6"/>
    <dgm:cxn modelId="{882D6331-9BEC-4E5D-9D9C-5A76A0D0911F}" type="presOf" srcId="{E8B81312-4910-4CED-AFF3-70BFE6E80728}" destId="{0259A55C-74ED-41A8-83AB-BF87A66B9FF3}" srcOrd="0" destOrd="0" presId="urn:microsoft.com/office/officeart/2005/8/layout/radial6"/>
    <dgm:cxn modelId="{9F059B55-415D-4139-BA38-3200974BFD2C}" srcId="{04236958-8AD7-43A1-9CCD-6118E082D35D}" destId="{6F0F7E07-13B1-41E0-B900-044B8C9DD6B9}" srcOrd="0" destOrd="0" parTransId="{BB310C9E-7778-4AA5-A3DB-D09D2F2B5B81}" sibTransId="{C63FB349-77E6-4B4F-8AC8-1D61FD7E4731}"/>
    <dgm:cxn modelId="{C86866AD-24DB-4E59-9FC6-47113BF16913}" type="presOf" srcId="{9A996ADA-EF1F-4C0C-865D-813898466524}" destId="{BD34EEFD-823B-4E50-B1AD-7C785C8ED1E0}" srcOrd="0" destOrd="0" presId="urn:microsoft.com/office/officeart/2005/8/layout/radial6"/>
    <dgm:cxn modelId="{D43277F8-E858-4EB4-A8FE-FBACFEFB8765}" srcId="{9A996ADA-EF1F-4C0C-865D-813898466524}" destId="{04236958-8AD7-43A1-9CCD-6118E082D35D}" srcOrd="0" destOrd="0" parTransId="{C844EC76-ED98-46B1-9BE2-F9F178F6E058}" sibTransId="{A84870C1-8867-4CA3-9969-DD21EABA2812}"/>
    <dgm:cxn modelId="{442325F3-537D-44D3-BE54-7031E6861126}" type="presOf" srcId="{027406A8-1E1E-435F-A6D4-FDE769DAB376}" destId="{4B338A34-C744-4188-9A13-2D4681D8EE82}" srcOrd="0" destOrd="0" presId="urn:microsoft.com/office/officeart/2005/8/layout/radial6"/>
    <dgm:cxn modelId="{78F9B64F-9240-4E6B-B654-320CED4D6AC9}" type="presOf" srcId="{41648C98-EB2B-4B91-9879-3BF58AE90A8A}" destId="{D2B2B5A6-5494-4ECA-B1FD-E8302831F6EC}" srcOrd="0" destOrd="0" presId="urn:microsoft.com/office/officeart/2005/8/layout/radial6"/>
    <dgm:cxn modelId="{5024D13C-73D0-4A1D-9F73-1E0D634315A9}" srcId="{04236958-8AD7-43A1-9CCD-6118E082D35D}" destId="{41648C98-EB2B-4B91-9879-3BF58AE90A8A}" srcOrd="4" destOrd="0" parTransId="{D9FC8F75-7A78-4D85-BF65-8D4F7C60B6F0}" sibTransId="{205A0492-6041-42BB-BE01-CE7AACCA266C}"/>
    <dgm:cxn modelId="{2DE4F2B8-5D8A-4673-B0C7-8019F4D49C6E}" srcId="{04236958-8AD7-43A1-9CCD-6118E082D35D}" destId="{5FC19EA8-AE0A-4AB7-8580-F8C2BA168099}" srcOrd="6" destOrd="0" parTransId="{BCDE9FF0-B454-42C0-B951-FF7AC0C499BE}" sibTransId="{F54140C9-3618-477D-9CA0-BC8648514FBD}"/>
    <dgm:cxn modelId="{298C290E-CE3A-4B16-AFB9-F336BDEA0149}" type="presOf" srcId="{6D03A533-48BD-4CBB-BC83-AD94FF71EFC8}" destId="{85DC94BB-CBB2-4DAC-B473-24F067F02F86}" srcOrd="0" destOrd="0" presId="urn:microsoft.com/office/officeart/2005/8/layout/radial6"/>
    <dgm:cxn modelId="{E8CACED8-06E1-446D-AF92-FC837ED7830C}" type="presOf" srcId="{F54140C9-3618-477D-9CA0-BC8648514FBD}" destId="{9BBB0BF4-B948-49FF-AC6A-DE651E4A0820}" srcOrd="0" destOrd="0" presId="urn:microsoft.com/office/officeart/2005/8/layout/radial6"/>
    <dgm:cxn modelId="{C4CA1954-356F-4DAF-B10D-11659566F31D}" type="presOf" srcId="{95A95813-E25D-4045-9514-B05930071654}" destId="{9F27532D-C940-4025-BECD-B866D505EFA4}" srcOrd="0" destOrd="0" presId="urn:microsoft.com/office/officeart/2005/8/layout/radial6"/>
    <dgm:cxn modelId="{41FB71B9-B587-4E94-9696-0E431AEDC56C}" type="presOf" srcId="{205A0492-6041-42BB-BE01-CE7AACCA266C}" destId="{1D7FD21A-479A-4EE3-9E92-874F54E62A4C}" srcOrd="0" destOrd="0" presId="urn:microsoft.com/office/officeart/2005/8/layout/radial6"/>
    <dgm:cxn modelId="{B4624B08-60C6-4A03-9F13-19AFB246C617}" type="presOf" srcId="{704A5BAC-FBF0-4309-9FAA-A60EDFF80EEE}" destId="{6E9BCEBA-2312-4FBE-A7B6-DA4774606704}" srcOrd="0" destOrd="0" presId="urn:microsoft.com/office/officeart/2005/8/layout/radial6"/>
    <dgm:cxn modelId="{42FCD3D8-488D-466F-A596-719BC60F4E85}" srcId="{04236958-8AD7-43A1-9CCD-6118E082D35D}" destId="{58C18450-E128-4C8C-8744-E94538D696EF}" srcOrd="3" destOrd="0" parTransId="{65637CEA-2013-476F-82B6-CB41CCB4A01A}" sibTransId="{E8B81312-4910-4CED-AFF3-70BFE6E80728}"/>
    <dgm:cxn modelId="{5BE24F6E-99C9-4CE6-9670-236D72EAF94D}" srcId="{04236958-8AD7-43A1-9CCD-6118E082D35D}" destId="{027406A8-1E1E-435F-A6D4-FDE769DAB376}" srcOrd="2" destOrd="0" parTransId="{B08D10A3-F239-42A8-9ED7-310E089297AC}" sibTransId="{BFCB2C36-FFCC-4A49-87E7-5388A487928F}"/>
    <dgm:cxn modelId="{F3407D8F-0CC8-453F-80C4-BD2090D823C9}" type="presOf" srcId="{C63FB349-77E6-4B4F-8AC8-1D61FD7E4731}" destId="{8C3843E3-BBCB-47A5-BB3E-BC4455AC8B74}" srcOrd="0" destOrd="0" presId="urn:microsoft.com/office/officeart/2005/8/layout/radial6"/>
    <dgm:cxn modelId="{060925DD-2ACB-4FA1-A8C8-DE1165DFBEBC}" srcId="{04236958-8AD7-43A1-9CCD-6118E082D35D}" destId="{6D03A533-48BD-4CBB-BC83-AD94FF71EFC8}" srcOrd="1" destOrd="0" parTransId="{E5A62FB7-51F7-46A8-B2C7-BBED637505FC}" sibTransId="{704A5BAC-FBF0-4309-9FAA-A60EDFF80EEE}"/>
    <dgm:cxn modelId="{583C4B92-A5AD-40E5-994E-11F9C0D8D176}" type="presOf" srcId="{5FC19EA8-AE0A-4AB7-8580-F8C2BA168099}" destId="{8D8DB3A5-1BBE-4B56-B4A3-CFFCD367B13A}" srcOrd="0" destOrd="0" presId="urn:microsoft.com/office/officeart/2005/8/layout/radial6"/>
    <dgm:cxn modelId="{EFE2A83C-9909-40AF-B1CB-C64BB248EFCE}" type="presOf" srcId="{5907BBCF-1B35-41DE-B674-C2CCA40BA5C6}" destId="{AE081F1A-F33C-43F1-BBA3-7199102D1E8B}" srcOrd="0" destOrd="0" presId="urn:microsoft.com/office/officeart/2005/8/layout/radial6"/>
    <dgm:cxn modelId="{3C58950F-F99A-4539-A883-19EBFC5761DF}" type="presOf" srcId="{6F0F7E07-13B1-41E0-B900-044B8C9DD6B9}" destId="{DD530B88-B134-4F0B-AD89-4CCC841CF7E1}" srcOrd="0" destOrd="0" presId="urn:microsoft.com/office/officeart/2005/8/layout/radial6"/>
    <dgm:cxn modelId="{584E944B-2B5A-4E9B-A969-149938A462CA}" type="presParOf" srcId="{BD34EEFD-823B-4E50-B1AD-7C785C8ED1E0}" destId="{5180A943-B177-4DFA-814D-64EDF61A693C}" srcOrd="0" destOrd="0" presId="urn:microsoft.com/office/officeart/2005/8/layout/radial6"/>
    <dgm:cxn modelId="{5B60CBA9-68CF-4ABF-B923-2D00761A0DE7}" type="presParOf" srcId="{BD34EEFD-823B-4E50-B1AD-7C785C8ED1E0}" destId="{DD530B88-B134-4F0B-AD89-4CCC841CF7E1}" srcOrd="1" destOrd="0" presId="urn:microsoft.com/office/officeart/2005/8/layout/radial6"/>
    <dgm:cxn modelId="{C67A6BFB-6C91-47DE-8CD6-AC2233958B53}" type="presParOf" srcId="{BD34EEFD-823B-4E50-B1AD-7C785C8ED1E0}" destId="{95E2CBA2-BDE0-4C3C-ADF1-8D99B28E6583}" srcOrd="2" destOrd="0" presId="urn:microsoft.com/office/officeart/2005/8/layout/radial6"/>
    <dgm:cxn modelId="{791B3F4D-3784-42FC-B130-399C2A66CEB1}" type="presParOf" srcId="{BD34EEFD-823B-4E50-B1AD-7C785C8ED1E0}" destId="{8C3843E3-BBCB-47A5-BB3E-BC4455AC8B74}" srcOrd="3" destOrd="0" presId="urn:microsoft.com/office/officeart/2005/8/layout/radial6"/>
    <dgm:cxn modelId="{6E95DF4C-06F3-417D-B1EF-FC499690239C}" type="presParOf" srcId="{BD34EEFD-823B-4E50-B1AD-7C785C8ED1E0}" destId="{85DC94BB-CBB2-4DAC-B473-24F067F02F86}" srcOrd="4" destOrd="0" presId="urn:microsoft.com/office/officeart/2005/8/layout/radial6"/>
    <dgm:cxn modelId="{64171DF6-A9DA-470B-A6C2-B982E84A0A21}" type="presParOf" srcId="{BD34EEFD-823B-4E50-B1AD-7C785C8ED1E0}" destId="{C4B1262E-D20E-49ED-A5CA-AB3E218F567F}" srcOrd="5" destOrd="0" presId="urn:microsoft.com/office/officeart/2005/8/layout/radial6"/>
    <dgm:cxn modelId="{53E30202-D835-4DCD-9348-C10FAED99DA0}" type="presParOf" srcId="{BD34EEFD-823B-4E50-B1AD-7C785C8ED1E0}" destId="{6E9BCEBA-2312-4FBE-A7B6-DA4774606704}" srcOrd="6" destOrd="0" presId="urn:microsoft.com/office/officeart/2005/8/layout/radial6"/>
    <dgm:cxn modelId="{BC831689-3D9B-43BE-853B-90C6BFD1C003}" type="presParOf" srcId="{BD34EEFD-823B-4E50-B1AD-7C785C8ED1E0}" destId="{4B338A34-C744-4188-9A13-2D4681D8EE82}" srcOrd="7" destOrd="0" presId="urn:microsoft.com/office/officeart/2005/8/layout/radial6"/>
    <dgm:cxn modelId="{3D8D5570-3357-47B1-90AD-C20CA0827227}" type="presParOf" srcId="{BD34EEFD-823B-4E50-B1AD-7C785C8ED1E0}" destId="{2A98DB0D-8B15-46C2-A5B7-8A7A7770FA93}" srcOrd="8" destOrd="0" presId="urn:microsoft.com/office/officeart/2005/8/layout/radial6"/>
    <dgm:cxn modelId="{81B36914-4229-4901-BC86-582F07F76FD5}" type="presParOf" srcId="{BD34EEFD-823B-4E50-B1AD-7C785C8ED1E0}" destId="{47517542-AE39-4A60-8E35-3736950F671F}" srcOrd="9" destOrd="0" presId="urn:microsoft.com/office/officeart/2005/8/layout/radial6"/>
    <dgm:cxn modelId="{E8CF1BCF-D551-428F-9426-C54D1A221D53}" type="presParOf" srcId="{BD34EEFD-823B-4E50-B1AD-7C785C8ED1E0}" destId="{623DBCE3-DF4C-496F-A3C7-32BEF5C9C943}" srcOrd="10" destOrd="0" presId="urn:microsoft.com/office/officeart/2005/8/layout/radial6"/>
    <dgm:cxn modelId="{03DA7721-BF7F-4306-A100-EB79F4704E6A}" type="presParOf" srcId="{BD34EEFD-823B-4E50-B1AD-7C785C8ED1E0}" destId="{904B41AE-F049-49DB-80EC-FD67D182AF38}" srcOrd="11" destOrd="0" presId="urn:microsoft.com/office/officeart/2005/8/layout/radial6"/>
    <dgm:cxn modelId="{6B9622A1-6637-4C9A-B352-7EC4EEE92380}" type="presParOf" srcId="{BD34EEFD-823B-4E50-B1AD-7C785C8ED1E0}" destId="{0259A55C-74ED-41A8-83AB-BF87A66B9FF3}" srcOrd="12" destOrd="0" presId="urn:microsoft.com/office/officeart/2005/8/layout/radial6"/>
    <dgm:cxn modelId="{9AC82282-D02E-4A1A-9411-D9EDEEA377A6}" type="presParOf" srcId="{BD34EEFD-823B-4E50-B1AD-7C785C8ED1E0}" destId="{D2B2B5A6-5494-4ECA-B1FD-E8302831F6EC}" srcOrd="13" destOrd="0" presId="urn:microsoft.com/office/officeart/2005/8/layout/radial6"/>
    <dgm:cxn modelId="{46DFFDB3-17C2-495A-8A5E-216850224089}" type="presParOf" srcId="{BD34EEFD-823B-4E50-B1AD-7C785C8ED1E0}" destId="{D5C9EB27-AAB3-4F02-BBE4-B5383193ED94}" srcOrd="14" destOrd="0" presId="urn:microsoft.com/office/officeart/2005/8/layout/radial6"/>
    <dgm:cxn modelId="{F2F9114F-0181-438D-811D-CCBE912779C7}" type="presParOf" srcId="{BD34EEFD-823B-4E50-B1AD-7C785C8ED1E0}" destId="{1D7FD21A-479A-4EE3-9E92-874F54E62A4C}" srcOrd="15" destOrd="0" presId="urn:microsoft.com/office/officeart/2005/8/layout/radial6"/>
    <dgm:cxn modelId="{C2774759-840F-42A4-90EB-89B939946CDD}" type="presParOf" srcId="{BD34EEFD-823B-4E50-B1AD-7C785C8ED1E0}" destId="{AE081F1A-F33C-43F1-BBA3-7199102D1E8B}" srcOrd="16" destOrd="0" presId="urn:microsoft.com/office/officeart/2005/8/layout/radial6"/>
    <dgm:cxn modelId="{E84EAD10-13FF-45B1-8850-EED56A9654E1}" type="presParOf" srcId="{BD34EEFD-823B-4E50-B1AD-7C785C8ED1E0}" destId="{7D239C86-81DA-474E-8967-734DC26B8BAB}" srcOrd="17" destOrd="0" presId="urn:microsoft.com/office/officeart/2005/8/layout/radial6"/>
    <dgm:cxn modelId="{00333D0A-7691-4046-9F71-2CF1CDDC2633}" type="presParOf" srcId="{BD34EEFD-823B-4E50-B1AD-7C785C8ED1E0}" destId="{9F27532D-C940-4025-BECD-B866D505EFA4}" srcOrd="18" destOrd="0" presId="urn:microsoft.com/office/officeart/2005/8/layout/radial6"/>
    <dgm:cxn modelId="{5DB75A5F-2189-4F83-B4A1-C9447140CBB0}" type="presParOf" srcId="{BD34EEFD-823B-4E50-B1AD-7C785C8ED1E0}" destId="{8D8DB3A5-1BBE-4B56-B4A3-CFFCD367B13A}" srcOrd="19" destOrd="0" presId="urn:microsoft.com/office/officeart/2005/8/layout/radial6"/>
    <dgm:cxn modelId="{DA603567-D1F1-49D7-9115-EDEB7E4B9912}" type="presParOf" srcId="{BD34EEFD-823B-4E50-B1AD-7C785C8ED1E0}" destId="{0B0B6B88-C1C6-4E2B-BA89-AAC4BB16F1A5}" srcOrd="20" destOrd="0" presId="urn:microsoft.com/office/officeart/2005/8/layout/radial6"/>
    <dgm:cxn modelId="{92334371-62C5-4E30-93D3-88B7B3EAD199}" type="presParOf" srcId="{BD34EEFD-823B-4E50-B1AD-7C785C8ED1E0}" destId="{9BBB0BF4-B948-49FF-AC6A-DE651E4A0820}" srcOrd="21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B7486-C069-4195-8A8D-6F3B4ADC713C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5D43436-0935-400B-9C28-A8EF5700E328}">
      <dgm:prSet phldrT="[Текст]" custT="1"/>
      <dgm:spPr/>
      <dgm:t>
        <a:bodyPr/>
        <a:lstStyle/>
        <a:p>
          <a:r>
            <a:rPr lang="uk-UA" sz="2800" baseline="0" noProof="0" smtClean="0">
              <a:latin typeface="Times New Roman" pitchFamily="18" charset="0"/>
              <a:cs typeface="Times New Roman" pitchFamily="18" charset="0"/>
            </a:rPr>
            <a:t>Напрями роботи</a:t>
          </a:r>
          <a:endParaRPr lang="uk-UA" sz="2800" baseline="0" noProof="0">
            <a:latin typeface="Times New Roman" pitchFamily="18" charset="0"/>
            <a:cs typeface="Times New Roman" pitchFamily="18" charset="0"/>
          </a:endParaRPr>
        </a:p>
      </dgm:t>
    </dgm:pt>
    <dgm:pt modelId="{6441768F-C14C-4583-9AC9-B509BF632F32}" type="parTrans" cxnId="{640BB01F-2160-42B2-9278-6122BB13179F}">
      <dgm:prSet/>
      <dgm:spPr/>
      <dgm:t>
        <a:bodyPr/>
        <a:lstStyle/>
        <a:p>
          <a:endParaRPr lang="ru-RU"/>
        </a:p>
      </dgm:t>
    </dgm:pt>
    <dgm:pt modelId="{005B46BC-3C6B-4354-8D4F-1D773992E1B7}" type="sibTrans" cxnId="{640BB01F-2160-42B2-9278-6122BB13179F}">
      <dgm:prSet/>
      <dgm:spPr/>
      <dgm:t>
        <a:bodyPr/>
        <a:lstStyle/>
        <a:p>
          <a:endParaRPr lang="ru-RU"/>
        </a:p>
      </dgm:t>
    </dgm:pt>
    <dgm:pt modelId="{0A5D45EF-12E7-4870-B06E-66E79778C487}">
      <dgm:prSet phldrT="[Текст]" custT="1"/>
      <dgm:spPr/>
      <dgm:t>
        <a:bodyPr/>
        <a:lstStyle/>
        <a:p>
          <a:r>
            <a:rPr lang="uk-UA" sz="1200" baseline="0" noProof="0" smtClean="0">
              <a:latin typeface="Times New Roman" pitchFamily="18" charset="0"/>
              <a:cs typeface="Times New Roman" pitchFamily="18" charset="0"/>
            </a:rPr>
            <a:t>Робота з батьками та педагогами</a:t>
          </a:r>
          <a:endParaRPr lang="uk-UA" sz="1200" baseline="0" noProof="0">
            <a:latin typeface="Times New Roman" pitchFamily="18" charset="0"/>
            <a:cs typeface="Times New Roman" pitchFamily="18" charset="0"/>
          </a:endParaRPr>
        </a:p>
      </dgm:t>
    </dgm:pt>
    <dgm:pt modelId="{A0607199-175E-49F5-894A-2DB0ABE339C0}" type="parTrans" cxnId="{56725923-4533-4E86-BF4D-F0E787EB4083}">
      <dgm:prSet/>
      <dgm:spPr/>
      <dgm:t>
        <a:bodyPr/>
        <a:lstStyle/>
        <a:p>
          <a:endParaRPr lang="ru-RU"/>
        </a:p>
      </dgm:t>
    </dgm:pt>
    <dgm:pt modelId="{1EA8F666-B0D9-4C64-9FC1-2693CD504D6A}" type="sibTrans" cxnId="{56725923-4533-4E86-BF4D-F0E787EB4083}">
      <dgm:prSet/>
      <dgm:spPr/>
      <dgm:t>
        <a:bodyPr/>
        <a:lstStyle/>
        <a:p>
          <a:endParaRPr lang="ru-RU"/>
        </a:p>
      </dgm:t>
    </dgm:pt>
    <dgm:pt modelId="{0272C137-A9AB-43BC-8D73-B36F32E5A58A}">
      <dgm:prSet phldrT="[Текст]" custT="1"/>
      <dgm:spPr/>
      <dgm:t>
        <a:bodyPr/>
        <a:lstStyle/>
        <a:p>
          <a:r>
            <a:rPr lang="uk-UA" sz="1200" baseline="0" noProof="0" smtClean="0">
              <a:latin typeface="Times New Roman" pitchFamily="18" charset="0"/>
              <a:cs typeface="Times New Roman" pitchFamily="18" charset="0"/>
            </a:rPr>
            <a:t>Розвиток дрібної моторики рук</a:t>
          </a:r>
          <a:endParaRPr lang="uk-UA" sz="1200" baseline="0" noProof="0">
            <a:latin typeface="Times New Roman" pitchFamily="18" charset="0"/>
            <a:cs typeface="Times New Roman" pitchFamily="18" charset="0"/>
          </a:endParaRPr>
        </a:p>
      </dgm:t>
    </dgm:pt>
    <dgm:pt modelId="{4BB94280-4F03-453A-8E16-F7F37A05E7D9}" type="parTrans" cxnId="{4FCA4F36-7430-47BF-AE01-3550B9CECE96}">
      <dgm:prSet/>
      <dgm:spPr/>
      <dgm:t>
        <a:bodyPr/>
        <a:lstStyle/>
        <a:p>
          <a:endParaRPr lang="ru-RU"/>
        </a:p>
      </dgm:t>
    </dgm:pt>
    <dgm:pt modelId="{06AB5D67-9E7A-4883-B99A-3A1F46191131}" type="sibTrans" cxnId="{4FCA4F36-7430-47BF-AE01-3550B9CECE96}">
      <dgm:prSet/>
      <dgm:spPr/>
      <dgm:t>
        <a:bodyPr/>
        <a:lstStyle/>
        <a:p>
          <a:endParaRPr lang="ru-RU"/>
        </a:p>
      </dgm:t>
    </dgm:pt>
    <dgm:pt modelId="{F02DC9C7-D7A8-48E2-860C-B037B35068BB}">
      <dgm:prSet phldrT="[Текст]" custT="1"/>
      <dgm:spPr/>
      <dgm:t>
        <a:bodyPr/>
        <a:lstStyle/>
        <a:p>
          <a:r>
            <a:rPr lang="uk-UA" sz="1200" baseline="0" noProof="0" smtClean="0">
              <a:latin typeface="Times New Roman" pitchFamily="18" charset="0"/>
              <a:cs typeface="Times New Roman" pitchFamily="18" charset="0"/>
            </a:rPr>
            <a:t>Формування системи сенсорних еталонів</a:t>
          </a:r>
          <a:endParaRPr lang="uk-UA" sz="1200" baseline="0" noProof="0">
            <a:latin typeface="Times New Roman" pitchFamily="18" charset="0"/>
            <a:cs typeface="Times New Roman" pitchFamily="18" charset="0"/>
          </a:endParaRPr>
        </a:p>
      </dgm:t>
    </dgm:pt>
    <dgm:pt modelId="{E1087C97-F476-4187-94B4-A05356483AF4}" type="parTrans" cxnId="{0BFB5A02-E343-4C98-8940-F3A9F2266DC5}">
      <dgm:prSet/>
      <dgm:spPr/>
      <dgm:t>
        <a:bodyPr/>
        <a:lstStyle/>
        <a:p>
          <a:endParaRPr lang="ru-RU"/>
        </a:p>
      </dgm:t>
    </dgm:pt>
    <dgm:pt modelId="{B14FE998-399E-4899-B01E-BAB3E9277874}" type="sibTrans" cxnId="{0BFB5A02-E343-4C98-8940-F3A9F2266DC5}">
      <dgm:prSet/>
      <dgm:spPr/>
      <dgm:t>
        <a:bodyPr/>
        <a:lstStyle/>
        <a:p>
          <a:endParaRPr lang="ru-RU"/>
        </a:p>
      </dgm:t>
    </dgm:pt>
    <dgm:pt modelId="{9BCD0FF4-8F2B-43AE-8329-4E1CA9A04E25}">
      <dgm:prSet phldrT="[Текст]" custT="1"/>
      <dgm:spPr/>
      <dgm:t>
        <a:bodyPr/>
        <a:lstStyle/>
        <a:p>
          <a:r>
            <a:rPr lang="uk-UA" sz="1200" baseline="0" noProof="0" smtClean="0">
              <a:latin typeface="Times New Roman" pitchFamily="18" charset="0"/>
              <a:cs typeface="Times New Roman" pitchFamily="18" charset="0"/>
            </a:rPr>
            <a:t>Формування психічних процесів</a:t>
          </a:r>
          <a:endParaRPr lang="uk-UA" sz="1200" baseline="0" noProof="0">
            <a:latin typeface="Times New Roman" pitchFamily="18" charset="0"/>
            <a:cs typeface="Times New Roman" pitchFamily="18" charset="0"/>
          </a:endParaRPr>
        </a:p>
      </dgm:t>
    </dgm:pt>
    <dgm:pt modelId="{C832EEA1-9342-4737-A8A6-864787029C6C}" type="parTrans" cxnId="{83383B63-FE0E-4D10-A5FF-A4BADD0C42DF}">
      <dgm:prSet/>
      <dgm:spPr/>
      <dgm:t>
        <a:bodyPr/>
        <a:lstStyle/>
        <a:p>
          <a:endParaRPr lang="ru-RU"/>
        </a:p>
      </dgm:t>
    </dgm:pt>
    <dgm:pt modelId="{31C5043D-EAC5-4BA1-8843-4496366BF2FF}" type="sibTrans" cxnId="{83383B63-FE0E-4D10-A5FF-A4BADD0C42DF}">
      <dgm:prSet/>
      <dgm:spPr/>
      <dgm:t>
        <a:bodyPr/>
        <a:lstStyle/>
        <a:p>
          <a:endParaRPr lang="ru-RU"/>
        </a:p>
      </dgm:t>
    </dgm:pt>
    <dgm:pt modelId="{539F2E0F-48E8-4BF5-A3F4-7D295D2D12D5}">
      <dgm:prSet phldrT="[Текст]" custT="1"/>
      <dgm:spPr/>
      <dgm:t>
        <a:bodyPr/>
        <a:lstStyle/>
        <a:p>
          <a:r>
            <a:rPr lang="uk-UA" sz="1200" baseline="0" noProof="0" smtClean="0">
              <a:latin typeface="Times New Roman" pitchFamily="18" charset="0"/>
              <a:cs typeface="Times New Roman" pitchFamily="18" charset="0"/>
            </a:rPr>
            <a:t>Активізація словника дитини</a:t>
          </a:r>
          <a:endParaRPr lang="uk-UA" sz="1200" baseline="0" noProof="0">
            <a:latin typeface="Times New Roman" pitchFamily="18" charset="0"/>
            <a:cs typeface="Times New Roman" pitchFamily="18" charset="0"/>
          </a:endParaRPr>
        </a:p>
      </dgm:t>
    </dgm:pt>
    <dgm:pt modelId="{63CA3039-7899-4124-B069-E18AE23D5734}" type="parTrans" cxnId="{BD1DF832-BD4E-467F-9FD4-27BC9D505A2C}">
      <dgm:prSet/>
      <dgm:spPr/>
      <dgm:t>
        <a:bodyPr/>
        <a:lstStyle/>
        <a:p>
          <a:endParaRPr lang="ru-RU"/>
        </a:p>
      </dgm:t>
    </dgm:pt>
    <dgm:pt modelId="{B51B85E7-AA31-4F09-B5CE-A9D6FC3081B7}" type="sibTrans" cxnId="{BD1DF832-BD4E-467F-9FD4-27BC9D505A2C}">
      <dgm:prSet/>
      <dgm:spPr/>
      <dgm:t>
        <a:bodyPr/>
        <a:lstStyle/>
        <a:p>
          <a:endParaRPr lang="ru-RU"/>
        </a:p>
      </dgm:t>
    </dgm:pt>
    <dgm:pt modelId="{DC5B2B17-9D14-484B-B408-758149C5EA26}">
      <dgm:prSet phldrT="[Текст]" custT="1"/>
      <dgm:spPr/>
      <dgm:t>
        <a:bodyPr/>
        <a:lstStyle/>
        <a:p>
          <a:r>
            <a:rPr lang="uk-UA" sz="1200" baseline="0" noProof="0" dirty="0" smtClean="0">
              <a:latin typeface="Times New Roman" pitchFamily="18" charset="0"/>
              <a:cs typeface="Times New Roman" pitchFamily="18" charset="0"/>
            </a:rPr>
            <a:t>Створення розвивального середовища</a:t>
          </a:r>
          <a:endParaRPr lang="uk-UA" sz="1200" baseline="0" noProof="0" dirty="0">
            <a:latin typeface="Times New Roman" pitchFamily="18" charset="0"/>
            <a:cs typeface="Times New Roman" pitchFamily="18" charset="0"/>
          </a:endParaRPr>
        </a:p>
      </dgm:t>
    </dgm:pt>
    <dgm:pt modelId="{45402034-34FF-4B90-AB2A-CA3CDA06EF82}" type="parTrans" cxnId="{57F1EA2C-4E34-460C-B42C-0DB779967CE6}">
      <dgm:prSet/>
      <dgm:spPr/>
      <dgm:t>
        <a:bodyPr/>
        <a:lstStyle/>
        <a:p>
          <a:endParaRPr lang="ru-RU"/>
        </a:p>
      </dgm:t>
    </dgm:pt>
    <dgm:pt modelId="{6F991027-F380-401B-B144-7D56BD00DFCD}" type="sibTrans" cxnId="{57F1EA2C-4E34-460C-B42C-0DB779967CE6}">
      <dgm:prSet/>
      <dgm:spPr/>
      <dgm:t>
        <a:bodyPr/>
        <a:lstStyle/>
        <a:p>
          <a:endParaRPr lang="ru-RU"/>
        </a:p>
      </dgm:t>
    </dgm:pt>
    <dgm:pt modelId="{F96E4CD5-91AE-472B-90EE-68EC35C17210}">
      <dgm:prSet phldrT="[Текст]" custT="1"/>
      <dgm:spPr/>
      <dgm:t>
        <a:bodyPr/>
        <a:lstStyle/>
        <a:p>
          <a:r>
            <a:rPr lang="uk-UA" sz="1200" baseline="0" noProof="0" smtClean="0">
              <a:latin typeface="Times New Roman" pitchFamily="18" charset="0"/>
              <a:cs typeface="Times New Roman" pitchFamily="18" charset="0"/>
            </a:rPr>
            <a:t>Розвиток розумових операцій</a:t>
          </a:r>
          <a:endParaRPr lang="uk-UA" sz="1200" baseline="0" noProof="0">
            <a:latin typeface="Times New Roman" pitchFamily="18" charset="0"/>
            <a:cs typeface="Times New Roman" pitchFamily="18" charset="0"/>
          </a:endParaRPr>
        </a:p>
      </dgm:t>
    </dgm:pt>
    <dgm:pt modelId="{937BE54C-EB29-4B0B-9A06-E8EA01A9EDAF}" type="parTrans" cxnId="{2EF02A12-72F4-456B-AD00-2D0505DBBC87}">
      <dgm:prSet/>
      <dgm:spPr/>
      <dgm:t>
        <a:bodyPr/>
        <a:lstStyle/>
        <a:p>
          <a:endParaRPr lang="ru-RU"/>
        </a:p>
      </dgm:t>
    </dgm:pt>
    <dgm:pt modelId="{F97A9E73-CF7F-44CD-BE66-C0314114C6E2}" type="sibTrans" cxnId="{2EF02A12-72F4-456B-AD00-2D0505DBBC87}">
      <dgm:prSet/>
      <dgm:spPr/>
      <dgm:t>
        <a:bodyPr/>
        <a:lstStyle/>
        <a:p>
          <a:endParaRPr lang="ru-RU"/>
        </a:p>
      </dgm:t>
    </dgm:pt>
    <dgm:pt modelId="{7FC9A0EA-16C0-4CE7-B229-D90860B0FA13}">
      <dgm:prSet phldrT="[Текст]" custT="1"/>
      <dgm:spPr/>
      <dgm:t>
        <a:bodyPr/>
        <a:lstStyle/>
        <a:p>
          <a:r>
            <a:rPr lang="uk-UA" sz="1200" baseline="0" noProof="0" dirty="0" smtClean="0">
              <a:latin typeface="Times New Roman" pitchFamily="18" charset="0"/>
              <a:cs typeface="Times New Roman" pitchFamily="18" charset="0"/>
            </a:rPr>
            <a:t>Розвиток </a:t>
          </a:r>
          <a:r>
            <a:rPr lang="uk-UA" sz="1200" baseline="0" noProof="0" dirty="0" err="1" smtClean="0">
              <a:latin typeface="Times New Roman" pitchFamily="18" charset="0"/>
              <a:cs typeface="Times New Roman" pitchFamily="18" charset="0"/>
            </a:rPr>
            <a:t>комуніка-тивних</a:t>
          </a:r>
          <a:r>
            <a:rPr lang="uk-UA" sz="1200" baseline="0" noProof="0" dirty="0" smtClean="0">
              <a:latin typeface="Times New Roman" pitchFamily="18" charset="0"/>
              <a:cs typeface="Times New Roman" pitchFamily="18" charset="0"/>
            </a:rPr>
            <a:t> здібностей</a:t>
          </a:r>
          <a:endParaRPr lang="uk-UA" sz="1200" baseline="0" noProof="0" dirty="0">
            <a:latin typeface="Times New Roman" pitchFamily="18" charset="0"/>
            <a:cs typeface="Times New Roman" pitchFamily="18" charset="0"/>
          </a:endParaRPr>
        </a:p>
      </dgm:t>
    </dgm:pt>
    <dgm:pt modelId="{27BBE1EB-A236-4F26-9610-17D8666D64A1}" type="parTrans" cxnId="{B2A748B5-2CCD-41D6-B34C-241228BAF97A}">
      <dgm:prSet/>
      <dgm:spPr/>
      <dgm:t>
        <a:bodyPr/>
        <a:lstStyle/>
        <a:p>
          <a:endParaRPr lang="ru-RU"/>
        </a:p>
      </dgm:t>
    </dgm:pt>
    <dgm:pt modelId="{AA3E520C-2449-489D-95D7-EE76D5672E96}" type="sibTrans" cxnId="{B2A748B5-2CCD-41D6-B34C-241228BAF97A}">
      <dgm:prSet/>
      <dgm:spPr/>
      <dgm:t>
        <a:bodyPr/>
        <a:lstStyle/>
        <a:p>
          <a:endParaRPr lang="ru-RU"/>
        </a:p>
      </dgm:t>
    </dgm:pt>
    <dgm:pt modelId="{FDA192FE-4E05-4D0B-BE0F-3EFC0F241853}">
      <dgm:prSet phldrT="[Текст]" custT="1"/>
      <dgm:spPr/>
      <dgm:t>
        <a:bodyPr/>
        <a:lstStyle/>
        <a:p>
          <a:r>
            <a:rPr lang="uk-UA" sz="1200" baseline="0" noProof="0" smtClean="0">
              <a:latin typeface="Times New Roman" pitchFamily="18" charset="0"/>
              <a:cs typeface="Times New Roman" pitchFamily="18" charset="0"/>
            </a:rPr>
            <a:t>Розвиток  координації рухів</a:t>
          </a:r>
          <a:endParaRPr lang="uk-UA" sz="1200" baseline="0" noProof="0">
            <a:latin typeface="Times New Roman" pitchFamily="18" charset="0"/>
            <a:cs typeface="Times New Roman" pitchFamily="18" charset="0"/>
          </a:endParaRPr>
        </a:p>
      </dgm:t>
    </dgm:pt>
    <dgm:pt modelId="{D6A6AADD-AA79-428F-922F-DE292D8E32CA}" type="parTrans" cxnId="{4F48458B-DEF4-4053-9E4D-12F034D5E48B}">
      <dgm:prSet/>
      <dgm:spPr/>
      <dgm:t>
        <a:bodyPr/>
        <a:lstStyle/>
        <a:p>
          <a:endParaRPr lang="ru-RU"/>
        </a:p>
      </dgm:t>
    </dgm:pt>
    <dgm:pt modelId="{3E596865-4A4A-451C-9934-506F19724D8D}" type="sibTrans" cxnId="{4F48458B-DEF4-4053-9E4D-12F034D5E48B}">
      <dgm:prSet/>
      <dgm:spPr/>
      <dgm:t>
        <a:bodyPr/>
        <a:lstStyle/>
        <a:p>
          <a:endParaRPr lang="ru-RU"/>
        </a:p>
      </dgm:t>
    </dgm:pt>
    <dgm:pt modelId="{C33947F6-2B01-4825-AF64-8913715D76C1}">
      <dgm:prSet phldrT="[Текст]" custT="1"/>
      <dgm:spPr/>
      <dgm:t>
        <a:bodyPr/>
        <a:lstStyle/>
        <a:p>
          <a:r>
            <a:rPr lang="uk-UA" sz="1200" baseline="0" noProof="0" dirty="0" smtClean="0">
              <a:latin typeface="Times New Roman" pitchFamily="18" charset="0"/>
              <a:cs typeface="Times New Roman" pitchFamily="18" charset="0"/>
            </a:rPr>
            <a:t>Формування навичок саморегуляції</a:t>
          </a:r>
          <a:endParaRPr lang="uk-UA" sz="1200" baseline="0" noProof="0" dirty="0">
            <a:latin typeface="Times New Roman" pitchFamily="18" charset="0"/>
            <a:cs typeface="Times New Roman" pitchFamily="18" charset="0"/>
          </a:endParaRPr>
        </a:p>
      </dgm:t>
    </dgm:pt>
    <dgm:pt modelId="{226D44E3-C31E-4CAC-87C0-4957F8001732}" type="parTrans" cxnId="{54727124-3378-4CF0-BACA-DFCDB97AC193}">
      <dgm:prSet/>
      <dgm:spPr/>
      <dgm:t>
        <a:bodyPr/>
        <a:lstStyle/>
        <a:p>
          <a:endParaRPr lang="ru-RU"/>
        </a:p>
      </dgm:t>
    </dgm:pt>
    <dgm:pt modelId="{C7B82CAE-32CE-408D-960B-2DB3D4756BE1}" type="sibTrans" cxnId="{54727124-3378-4CF0-BACA-DFCDB97AC193}">
      <dgm:prSet/>
      <dgm:spPr/>
      <dgm:t>
        <a:bodyPr/>
        <a:lstStyle/>
        <a:p>
          <a:endParaRPr lang="ru-RU"/>
        </a:p>
      </dgm:t>
    </dgm:pt>
    <dgm:pt modelId="{52643EC7-1004-4A08-9AD8-2C33002D4E62}" type="pres">
      <dgm:prSet presAssocID="{677B7486-C069-4195-8A8D-6F3B4ADC71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6EB8E-3973-42A4-AF1D-8DAC01C03309}" type="pres">
      <dgm:prSet presAssocID="{D5D43436-0935-400B-9C28-A8EF5700E328}" presName="centerShape" presStyleLbl="node0" presStyleIdx="0" presStyleCnt="1" custScaleX="305649" custScaleY="232794" custLinFactNeighborX="-1640" custLinFactNeighborY="656"/>
      <dgm:spPr/>
      <dgm:t>
        <a:bodyPr/>
        <a:lstStyle/>
        <a:p>
          <a:endParaRPr lang="ru-RU"/>
        </a:p>
      </dgm:t>
    </dgm:pt>
    <dgm:pt modelId="{B0F26981-E668-423F-B52D-4C1AF3BF6AB6}" type="pres">
      <dgm:prSet presAssocID="{A0607199-175E-49F5-894A-2DB0ABE339C0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AD9C2704-D913-4C07-B8B4-6FDEC692D653}" type="pres">
      <dgm:prSet presAssocID="{A0607199-175E-49F5-894A-2DB0ABE339C0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84FF0BE5-3962-4D17-BCC0-53ECB031A3E8}" type="pres">
      <dgm:prSet presAssocID="{0A5D45EF-12E7-4870-B06E-66E79778C487}" presName="node" presStyleLbl="node1" presStyleIdx="0" presStyleCnt="10" custScaleX="174323" custScaleY="119875" custRadScaleRad="92874" custRadScaleInc="-17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DD564-FA70-4CDB-83EC-512ECA8E18B1}" type="pres">
      <dgm:prSet presAssocID="{4BB94280-4F03-453A-8E16-F7F37A05E7D9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ECF5734E-1540-4DEE-BDBF-23648D6EB5F6}" type="pres">
      <dgm:prSet presAssocID="{4BB94280-4F03-453A-8E16-F7F37A05E7D9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BAEDF079-CD73-41E9-8413-D3DD2C67F54E}" type="pres">
      <dgm:prSet presAssocID="{0272C137-A9AB-43BC-8D73-B36F32E5A58A}" presName="node" presStyleLbl="node1" presStyleIdx="1" presStyleCnt="10" custScaleX="169111" custScaleY="96079" custRadScaleRad="119355" custRadScaleInc="1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ADB84-37FB-4EA8-94D3-995D22E1CCEE}" type="pres">
      <dgm:prSet presAssocID="{E1087C97-F476-4187-94B4-A05356483AF4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CA1460E1-D56F-4C7B-9D64-1895BFD4B9E7}" type="pres">
      <dgm:prSet presAssocID="{E1087C97-F476-4187-94B4-A05356483AF4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B309E777-EF4A-49BF-A56D-3E04D19B09F9}" type="pres">
      <dgm:prSet presAssocID="{F02DC9C7-D7A8-48E2-860C-B037B35068BB}" presName="node" presStyleLbl="node1" presStyleIdx="2" presStyleCnt="10" custScaleX="157751" custScaleY="108320" custRadScaleRad="122792" custRadScaleInc="-2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9D74C-5C32-48EE-A0A3-D4CE32B38FF8}" type="pres">
      <dgm:prSet presAssocID="{C832EEA1-9342-4737-A8A6-864787029C6C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B8D6F5B1-BA44-4F89-B697-AFE643DB7651}" type="pres">
      <dgm:prSet presAssocID="{C832EEA1-9342-4737-A8A6-864787029C6C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5573F560-955D-4D94-8046-F07E057CC845}" type="pres">
      <dgm:prSet presAssocID="{9BCD0FF4-8F2B-43AE-8329-4E1CA9A04E25}" presName="node" presStyleLbl="node1" presStyleIdx="3" presStyleCnt="10" custScaleX="159008" custScaleY="129451" custRadScaleRad="120844" custRadScaleInc="-2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AD57E-CC9C-4D57-9F5A-F65B51C97DEA}" type="pres">
      <dgm:prSet presAssocID="{63CA3039-7899-4124-B069-E18AE23D5734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3E84002B-1E8B-4F69-8683-8925ED41093D}" type="pres">
      <dgm:prSet presAssocID="{63CA3039-7899-4124-B069-E18AE23D5734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8E3016A2-6265-48D6-8CDC-4A5E9CA780AB}" type="pres">
      <dgm:prSet presAssocID="{539F2E0F-48E8-4BF5-A3F4-7D295D2D12D5}" presName="node" presStyleLbl="node1" presStyleIdx="4" presStyleCnt="10" custScaleX="171326" custScaleY="118510" custRadScaleRad="129713" custRadScaleInc="-69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66F7C-C75A-4438-B6C0-F9877FA9DE41}" type="pres">
      <dgm:prSet presAssocID="{45402034-34FF-4B90-AB2A-CA3CDA06EF82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7834FF9B-DEBD-4150-8F56-5079F450204B}" type="pres">
      <dgm:prSet presAssocID="{45402034-34FF-4B90-AB2A-CA3CDA06EF82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37C80634-9E75-4D66-85C6-059D882A4C0F}" type="pres">
      <dgm:prSet presAssocID="{DC5B2B17-9D14-484B-B408-758149C5EA26}" presName="node" presStyleLbl="node1" presStyleIdx="5" presStyleCnt="10" custScaleX="227280" custScaleY="129273" custRadScaleRad="96052" custRadScaleInc="50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499A9-8330-439F-8ECF-6FE679B727F3}" type="pres">
      <dgm:prSet presAssocID="{937BE54C-EB29-4B0B-9A06-E8EA01A9EDAF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FD8F1DAD-F0A4-4412-8265-54A82B569126}" type="pres">
      <dgm:prSet presAssocID="{937BE54C-EB29-4B0B-9A06-E8EA01A9EDAF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D3EE2FF-EF38-4C72-B31B-38AC5B257D51}" type="pres">
      <dgm:prSet presAssocID="{F96E4CD5-91AE-472B-90EE-68EC35C17210}" presName="node" presStyleLbl="node1" presStyleIdx="6" presStyleCnt="10" custScaleX="179886" custScaleY="110872" custRadScaleRad="133275" custRadScaleInc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CA189-A0E0-4C74-85F5-BC4B4B7D018C}" type="pres">
      <dgm:prSet presAssocID="{27BBE1EB-A236-4F26-9610-17D8666D64A1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B16013EE-6B3A-4307-912E-0D61E48CD86B}" type="pres">
      <dgm:prSet presAssocID="{27BBE1EB-A236-4F26-9610-17D8666D64A1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4FA693E8-C26C-4704-B9F0-72132F524A26}" type="pres">
      <dgm:prSet presAssocID="{7FC9A0EA-16C0-4CE7-B229-D90860B0FA13}" presName="node" presStyleLbl="node1" presStyleIdx="7" presStyleCnt="10" custScaleX="165755" custScaleY="108940" custRadScaleRad="129136" custRadScaleInc="53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B201-FD14-4FB6-BA64-BEF388B3A68B}" type="pres">
      <dgm:prSet presAssocID="{D6A6AADD-AA79-428F-922F-DE292D8E32CA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73B391F4-3270-4B29-BF64-A9E7B159DB02}" type="pres">
      <dgm:prSet presAssocID="{D6A6AADD-AA79-428F-922F-DE292D8E32CA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77BE30ED-6549-4998-9C6C-10AB8CB1598B}" type="pres">
      <dgm:prSet presAssocID="{FDA192FE-4E05-4D0B-BE0F-3EFC0F241853}" presName="node" presStyleLbl="node1" presStyleIdx="8" presStyleCnt="10" custScaleX="154532" custScaleY="122152" custRadScaleRad="145875" custRadScaleInc="-1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E59B6-D1B2-4EEA-85D5-B535B47BD951}" type="pres">
      <dgm:prSet presAssocID="{226D44E3-C31E-4CAC-87C0-4957F8001732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F39A7E49-A664-4488-8DBB-9DB0E6FFBBD4}" type="pres">
      <dgm:prSet presAssocID="{226D44E3-C31E-4CAC-87C0-4957F8001732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72711ED2-6C70-4550-B155-F5A0AA99AA22}" type="pres">
      <dgm:prSet presAssocID="{C33947F6-2B01-4825-AF64-8913715D76C1}" presName="node" presStyleLbl="node1" presStyleIdx="9" presStyleCnt="10" custScaleX="161580" custScaleY="120134" custRadScaleRad="127531" custRadScaleInc="-5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F24AAC-B84B-44CA-9124-BA2E2CF83CBD}" type="presOf" srcId="{63CA3039-7899-4124-B069-E18AE23D5734}" destId="{A62AD57E-CC9C-4D57-9F5A-F65B51C97DEA}" srcOrd="0" destOrd="0" presId="urn:microsoft.com/office/officeart/2005/8/layout/radial5"/>
    <dgm:cxn modelId="{D8E53DFE-1FF4-44AE-9C84-54BB71300830}" type="presOf" srcId="{4BB94280-4F03-453A-8E16-F7F37A05E7D9}" destId="{ECF5734E-1540-4DEE-BDBF-23648D6EB5F6}" srcOrd="1" destOrd="0" presId="urn:microsoft.com/office/officeart/2005/8/layout/radial5"/>
    <dgm:cxn modelId="{EF72A5DE-393B-4EFD-8DE8-2D55DB3A60B4}" type="presOf" srcId="{A0607199-175E-49F5-894A-2DB0ABE339C0}" destId="{B0F26981-E668-423F-B52D-4C1AF3BF6AB6}" srcOrd="0" destOrd="0" presId="urn:microsoft.com/office/officeart/2005/8/layout/radial5"/>
    <dgm:cxn modelId="{5220191F-32A8-47FF-986F-309EA0DD7148}" type="presOf" srcId="{C832EEA1-9342-4737-A8A6-864787029C6C}" destId="{8F39D74C-5C32-48EE-A0A3-D4CE32B38FF8}" srcOrd="0" destOrd="0" presId="urn:microsoft.com/office/officeart/2005/8/layout/radial5"/>
    <dgm:cxn modelId="{E34B5334-FB3A-435B-BC50-002A596BB02E}" type="presOf" srcId="{D6A6AADD-AA79-428F-922F-DE292D8E32CA}" destId="{73B391F4-3270-4B29-BF64-A9E7B159DB02}" srcOrd="1" destOrd="0" presId="urn:microsoft.com/office/officeart/2005/8/layout/radial5"/>
    <dgm:cxn modelId="{83383B63-FE0E-4D10-A5FF-A4BADD0C42DF}" srcId="{D5D43436-0935-400B-9C28-A8EF5700E328}" destId="{9BCD0FF4-8F2B-43AE-8329-4E1CA9A04E25}" srcOrd="3" destOrd="0" parTransId="{C832EEA1-9342-4737-A8A6-864787029C6C}" sibTransId="{31C5043D-EAC5-4BA1-8843-4496366BF2FF}"/>
    <dgm:cxn modelId="{EFD8F177-AC2E-4863-AC10-6BD84BC4FDF3}" type="presOf" srcId="{45402034-34FF-4B90-AB2A-CA3CDA06EF82}" destId="{7834FF9B-DEBD-4150-8F56-5079F450204B}" srcOrd="1" destOrd="0" presId="urn:microsoft.com/office/officeart/2005/8/layout/radial5"/>
    <dgm:cxn modelId="{DBD4A840-7CDC-4161-BB9C-5D89DD9C4EAC}" type="presOf" srcId="{539F2E0F-48E8-4BF5-A3F4-7D295D2D12D5}" destId="{8E3016A2-6265-48D6-8CDC-4A5E9CA780AB}" srcOrd="0" destOrd="0" presId="urn:microsoft.com/office/officeart/2005/8/layout/radial5"/>
    <dgm:cxn modelId="{5A32E669-BF8C-4193-BC06-F018E665E49B}" type="presOf" srcId="{E1087C97-F476-4187-94B4-A05356483AF4}" destId="{374ADB84-37FB-4EA8-94D3-995D22E1CCEE}" srcOrd="0" destOrd="0" presId="urn:microsoft.com/office/officeart/2005/8/layout/radial5"/>
    <dgm:cxn modelId="{24C60E21-FB32-4D36-BCFF-A680D45B5603}" type="presOf" srcId="{27BBE1EB-A236-4F26-9610-17D8666D64A1}" destId="{E23CA189-A0E0-4C74-85F5-BC4B4B7D018C}" srcOrd="0" destOrd="0" presId="urn:microsoft.com/office/officeart/2005/8/layout/radial5"/>
    <dgm:cxn modelId="{B2A748B5-2CCD-41D6-B34C-241228BAF97A}" srcId="{D5D43436-0935-400B-9C28-A8EF5700E328}" destId="{7FC9A0EA-16C0-4CE7-B229-D90860B0FA13}" srcOrd="7" destOrd="0" parTransId="{27BBE1EB-A236-4F26-9610-17D8666D64A1}" sibTransId="{AA3E520C-2449-489D-95D7-EE76D5672E96}"/>
    <dgm:cxn modelId="{C41B50B7-1421-46C4-BBA0-6D68FDE7724B}" type="presOf" srcId="{27BBE1EB-A236-4F26-9610-17D8666D64A1}" destId="{B16013EE-6B3A-4307-912E-0D61E48CD86B}" srcOrd="1" destOrd="0" presId="urn:microsoft.com/office/officeart/2005/8/layout/radial5"/>
    <dgm:cxn modelId="{BC8A3296-12CF-48EF-B3FE-CAD72F3E1147}" type="presOf" srcId="{D6A6AADD-AA79-428F-922F-DE292D8E32CA}" destId="{59B4B201-FD14-4FB6-BA64-BEF388B3A68B}" srcOrd="0" destOrd="0" presId="urn:microsoft.com/office/officeart/2005/8/layout/radial5"/>
    <dgm:cxn modelId="{24E3256F-6A5C-4974-A02A-19F0108255B7}" type="presOf" srcId="{FDA192FE-4E05-4D0B-BE0F-3EFC0F241853}" destId="{77BE30ED-6549-4998-9C6C-10AB8CB1598B}" srcOrd="0" destOrd="0" presId="urn:microsoft.com/office/officeart/2005/8/layout/radial5"/>
    <dgm:cxn modelId="{640BB01F-2160-42B2-9278-6122BB13179F}" srcId="{677B7486-C069-4195-8A8D-6F3B4ADC713C}" destId="{D5D43436-0935-400B-9C28-A8EF5700E328}" srcOrd="0" destOrd="0" parTransId="{6441768F-C14C-4583-9AC9-B509BF632F32}" sibTransId="{005B46BC-3C6B-4354-8D4F-1D773992E1B7}"/>
    <dgm:cxn modelId="{BD1DF832-BD4E-467F-9FD4-27BC9D505A2C}" srcId="{D5D43436-0935-400B-9C28-A8EF5700E328}" destId="{539F2E0F-48E8-4BF5-A3F4-7D295D2D12D5}" srcOrd="4" destOrd="0" parTransId="{63CA3039-7899-4124-B069-E18AE23D5734}" sibTransId="{B51B85E7-AA31-4F09-B5CE-A9D6FC3081B7}"/>
    <dgm:cxn modelId="{8F2D5FAC-3B23-4A0E-B498-2285CB338611}" type="presOf" srcId="{7FC9A0EA-16C0-4CE7-B229-D90860B0FA13}" destId="{4FA693E8-C26C-4704-B9F0-72132F524A26}" srcOrd="0" destOrd="0" presId="urn:microsoft.com/office/officeart/2005/8/layout/radial5"/>
    <dgm:cxn modelId="{32611E39-C128-49B6-8D0E-9B0AD9961795}" type="presOf" srcId="{9BCD0FF4-8F2B-43AE-8329-4E1CA9A04E25}" destId="{5573F560-955D-4D94-8046-F07E057CC845}" srcOrd="0" destOrd="0" presId="urn:microsoft.com/office/officeart/2005/8/layout/radial5"/>
    <dgm:cxn modelId="{BABC4ABE-510E-474D-819D-64E4550DEDBA}" type="presOf" srcId="{C33947F6-2B01-4825-AF64-8913715D76C1}" destId="{72711ED2-6C70-4550-B155-F5A0AA99AA22}" srcOrd="0" destOrd="0" presId="urn:microsoft.com/office/officeart/2005/8/layout/radial5"/>
    <dgm:cxn modelId="{4F48458B-DEF4-4053-9E4D-12F034D5E48B}" srcId="{D5D43436-0935-400B-9C28-A8EF5700E328}" destId="{FDA192FE-4E05-4D0B-BE0F-3EFC0F241853}" srcOrd="8" destOrd="0" parTransId="{D6A6AADD-AA79-428F-922F-DE292D8E32CA}" sibTransId="{3E596865-4A4A-451C-9934-506F19724D8D}"/>
    <dgm:cxn modelId="{8D37A524-6AC6-4E7B-BAF3-02A827503663}" type="presOf" srcId="{45402034-34FF-4B90-AB2A-CA3CDA06EF82}" destId="{0DB66F7C-C75A-4438-B6C0-F9877FA9DE41}" srcOrd="0" destOrd="0" presId="urn:microsoft.com/office/officeart/2005/8/layout/radial5"/>
    <dgm:cxn modelId="{410EC4E4-D913-4396-A097-646D85721CC0}" type="presOf" srcId="{0A5D45EF-12E7-4870-B06E-66E79778C487}" destId="{84FF0BE5-3962-4D17-BCC0-53ECB031A3E8}" srcOrd="0" destOrd="0" presId="urn:microsoft.com/office/officeart/2005/8/layout/radial5"/>
    <dgm:cxn modelId="{2E7539B4-780A-402B-B506-435AB3C689B4}" type="presOf" srcId="{677B7486-C069-4195-8A8D-6F3B4ADC713C}" destId="{52643EC7-1004-4A08-9AD8-2C33002D4E62}" srcOrd="0" destOrd="0" presId="urn:microsoft.com/office/officeart/2005/8/layout/radial5"/>
    <dgm:cxn modelId="{62E85568-485D-470A-9896-ABED182BF8C8}" type="presOf" srcId="{F02DC9C7-D7A8-48E2-860C-B037B35068BB}" destId="{B309E777-EF4A-49BF-A56D-3E04D19B09F9}" srcOrd="0" destOrd="0" presId="urn:microsoft.com/office/officeart/2005/8/layout/radial5"/>
    <dgm:cxn modelId="{56725923-4533-4E86-BF4D-F0E787EB4083}" srcId="{D5D43436-0935-400B-9C28-A8EF5700E328}" destId="{0A5D45EF-12E7-4870-B06E-66E79778C487}" srcOrd="0" destOrd="0" parTransId="{A0607199-175E-49F5-894A-2DB0ABE339C0}" sibTransId="{1EA8F666-B0D9-4C64-9FC1-2693CD504D6A}"/>
    <dgm:cxn modelId="{D3AD09B3-9788-4631-9F3B-BDAF9DE06C4D}" type="presOf" srcId="{226D44E3-C31E-4CAC-87C0-4957F8001732}" destId="{79BE59B6-D1B2-4EEA-85D5-B535B47BD951}" srcOrd="0" destOrd="0" presId="urn:microsoft.com/office/officeart/2005/8/layout/radial5"/>
    <dgm:cxn modelId="{951EB4CE-BA0B-4ED2-B9BB-7DAD8833BDD1}" type="presOf" srcId="{226D44E3-C31E-4CAC-87C0-4957F8001732}" destId="{F39A7E49-A664-4488-8DBB-9DB0E6FFBBD4}" srcOrd="1" destOrd="0" presId="urn:microsoft.com/office/officeart/2005/8/layout/radial5"/>
    <dgm:cxn modelId="{C7D83468-73EA-478D-BC1D-C6C3DABC3FE6}" type="presOf" srcId="{E1087C97-F476-4187-94B4-A05356483AF4}" destId="{CA1460E1-D56F-4C7B-9D64-1895BFD4B9E7}" srcOrd="1" destOrd="0" presId="urn:microsoft.com/office/officeart/2005/8/layout/radial5"/>
    <dgm:cxn modelId="{28C1721C-643E-4170-95DB-5586962A24AE}" type="presOf" srcId="{D5D43436-0935-400B-9C28-A8EF5700E328}" destId="{58A6EB8E-3973-42A4-AF1D-8DAC01C03309}" srcOrd="0" destOrd="0" presId="urn:microsoft.com/office/officeart/2005/8/layout/radial5"/>
    <dgm:cxn modelId="{D2514D5E-D72F-4222-9FCE-F561A3CD19B4}" type="presOf" srcId="{0272C137-A9AB-43BC-8D73-B36F32E5A58A}" destId="{BAEDF079-CD73-41E9-8413-D3DD2C67F54E}" srcOrd="0" destOrd="0" presId="urn:microsoft.com/office/officeart/2005/8/layout/radial5"/>
    <dgm:cxn modelId="{54727124-3378-4CF0-BACA-DFCDB97AC193}" srcId="{D5D43436-0935-400B-9C28-A8EF5700E328}" destId="{C33947F6-2B01-4825-AF64-8913715D76C1}" srcOrd="9" destOrd="0" parTransId="{226D44E3-C31E-4CAC-87C0-4957F8001732}" sibTransId="{C7B82CAE-32CE-408D-960B-2DB3D4756BE1}"/>
    <dgm:cxn modelId="{57F1EA2C-4E34-460C-B42C-0DB779967CE6}" srcId="{D5D43436-0935-400B-9C28-A8EF5700E328}" destId="{DC5B2B17-9D14-484B-B408-758149C5EA26}" srcOrd="5" destOrd="0" parTransId="{45402034-34FF-4B90-AB2A-CA3CDA06EF82}" sibTransId="{6F991027-F380-401B-B144-7D56BD00DFCD}"/>
    <dgm:cxn modelId="{0BFB5A02-E343-4C98-8940-F3A9F2266DC5}" srcId="{D5D43436-0935-400B-9C28-A8EF5700E328}" destId="{F02DC9C7-D7A8-48E2-860C-B037B35068BB}" srcOrd="2" destOrd="0" parTransId="{E1087C97-F476-4187-94B4-A05356483AF4}" sibTransId="{B14FE998-399E-4899-B01E-BAB3E9277874}"/>
    <dgm:cxn modelId="{6E03FEBF-07B0-4170-B03C-9FD32B5776BF}" type="presOf" srcId="{C832EEA1-9342-4737-A8A6-864787029C6C}" destId="{B8D6F5B1-BA44-4F89-B697-AFE643DB7651}" srcOrd="1" destOrd="0" presId="urn:microsoft.com/office/officeart/2005/8/layout/radial5"/>
    <dgm:cxn modelId="{4FCA4F36-7430-47BF-AE01-3550B9CECE96}" srcId="{D5D43436-0935-400B-9C28-A8EF5700E328}" destId="{0272C137-A9AB-43BC-8D73-B36F32E5A58A}" srcOrd="1" destOrd="0" parTransId="{4BB94280-4F03-453A-8E16-F7F37A05E7D9}" sibTransId="{06AB5D67-9E7A-4883-B99A-3A1F46191131}"/>
    <dgm:cxn modelId="{8C9DC9DC-93C0-4B8C-9AB6-5A10E6CB6BA6}" type="presOf" srcId="{4BB94280-4F03-453A-8E16-F7F37A05E7D9}" destId="{F13DD564-FA70-4CDB-83EC-512ECA8E18B1}" srcOrd="0" destOrd="0" presId="urn:microsoft.com/office/officeart/2005/8/layout/radial5"/>
    <dgm:cxn modelId="{246C826B-E191-4602-AD68-10453F594FD3}" type="presOf" srcId="{F96E4CD5-91AE-472B-90EE-68EC35C17210}" destId="{6D3EE2FF-EF38-4C72-B31B-38AC5B257D51}" srcOrd="0" destOrd="0" presId="urn:microsoft.com/office/officeart/2005/8/layout/radial5"/>
    <dgm:cxn modelId="{4C7F8E3A-2061-4FAB-A0FD-60AD8A50ED0B}" type="presOf" srcId="{DC5B2B17-9D14-484B-B408-758149C5EA26}" destId="{37C80634-9E75-4D66-85C6-059D882A4C0F}" srcOrd="0" destOrd="0" presId="urn:microsoft.com/office/officeart/2005/8/layout/radial5"/>
    <dgm:cxn modelId="{1CF6BE9A-C0FA-49D5-AB6C-04B6AA875AD8}" type="presOf" srcId="{937BE54C-EB29-4B0B-9A06-E8EA01A9EDAF}" destId="{FD8F1DAD-F0A4-4412-8265-54A82B569126}" srcOrd="1" destOrd="0" presId="urn:microsoft.com/office/officeart/2005/8/layout/radial5"/>
    <dgm:cxn modelId="{4FA68DBE-D5FB-4278-AFD9-B4EDBB21ED15}" type="presOf" srcId="{A0607199-175E-49F5-894A-2DB0ABE339C0}" destId="{AD9C2704-D913-4C07-B8B4-6FDEC692D653}" srcOrd="1" destOrd="0" presId="urn:microsoft.com/office/officeart/2005/8/layout/radial5"/>
    <dgm:cxn modelId="{69BEE5AC-396F-492F-9BBD-F9B5EE80EA1F}" type="presOf" srcId="{937BE54C-EB29-4B0B-9A06-E8EA01A9EDAF}" destId="{E6E499A9-8330-439F-8ECF-6FE679B727F3}" srcOrd="0" destOrd="0" presId="urn:microsoft.com/office/officeart/2005/8/layout/radial5"/>
    <dgm:cxn modelId="{2EF02A12-72F4-456B-AD00-2D0505DBBC87}" srcId="{D5D43436-0935-400B-9C28-A8EF5700E328}" destId="{F96E4CD5-91AE-472B-90EE-68EC35C17210}" srcOrd="6" destOrd="0" parTransId="{937BE54C-EB29-4B0B-9A06-E8EA01A9EDAF}" sibTransId="{F97A9E73-CF7F-44CD-BE66-C0314114C6E2}"/>
    <dgm:cxn modelId="{FBD46D24-A14A-4FCB-8BEA-537FCFB4634D}" type="presOf" srcId="{63CA3039-7899-4124-B069-E18AE23D5734}" destId="{3E84002B-1E8B-4F69-8683-8925ED41093D}" srcOrd="1" destOrd="0" presId="urn:microsoft.com/office/officeart/2005/8/layout/radial5"/>
    <dgm:cxn modelId="{750577F5-CF3B-403F-A68D-49128375D545}" type="presParOf" srcId="{52643EC7-1004-4A08-9AD8-2C33002D4E62}" destId="{58A6EB8E-3973-42A4-AF1D-8DAC01C03309}" srcOrd="0" destOrd="0" presId="urn:microsoft.com/office/officeart/2005/8/layout/radial5"/>
    <dgm:cxn modelId="{4BF61875-6128-4CD5-943A-0A4FDB52D77C}" type="presParOf" srcId="{52643EC7-1004-4A08-9AD8-2C33002D4E62}" destId="{B0F26981-E668-423F-B52D-4C1AF3BF6AB6}" srcOrd="1" destOrd="0" presId="urn:microsoft.com/office/officeart/2005/8/layout/radial5"/>
    <dgm:cxn modelId="{670B14CF-325E-4D0A-9505-C95A89692C84}" type="presParOf" srcId="{B0F26981-E668-423F-B52D-4C1AF3BF6AB6}" destId="{AD9C2704-D913-4C07-B8B4-6FDEC692D653}" srcOrd="0" destOrd="0" presId="urn:microsoft.com/office/officeart/2005/8/layout/radial5"/>
    <dgm:cxn modelId="{FA1390E5-887C-46DA-89C6-98548833EE95}" type="presParOf" srcId="{52643EC7-1004-4A08-9AD8-2C33002D4E62}" destId="{84FF0BE5-3962-4D17-BCC0-53ECB031A3E8}" srcOrd="2" destOrd="0" presId="urn:microsoft.com/office/officeart/2005/8/layout/radial5"/>
    <dgm:cxn modelId="{3DD83B2A-DE39-403F-824F-E7E994A1EE9B}" type="presParOf" srcId="{52643EC7-1004-4A08-9AD8-2C33002D4E62}" destId="{F13DD564-FA70-4CDB-83EC-512ECA8E18B1}" srcOrd="3" destOrd="0" presId="urn:microsoft.com/office/officeart/2005/8/layout/radial5"/>
    <dgm:cxn modelId="{EA238CBA-63B4-4800-B5DA-3BF1CD59CB2D}" type="presParOf" srcId="{F13DD564-FA70-4CDB-83EC-512ECA8E18B1}" destId="{ECF5734E-1540-4DEE-BDBF-23648D6EB5F6}" srcOrd="0" destOrd="0" presId="urn:microsoft.com/office/officeart/2005/8/layout/radial5"/>
    <dgm:cxn modelId="{732847E5-DA9A-496E-8044-0A239087C88B}" type="presParOf" srcId="{52643EC7-1004-4A08-9AD8-2C33002D4E62}" destId="{BAEDF079-CD73-41E9-8413-D3DD2C67F54E}" srcOrd="4" destOrd="0" presId="urn:microsoft.com/office/officeart/2005/8/layout/radial5"/>
    <dgm:cxn modelId="{A74968CD-3C87-4E07-BE88-62A7620D2987}" type="presParOf" srcId="{52643EC7-1004-4A08-9AD8-2C33002D4E62}" destId="{374ADB84-37FB-4EA8-94D3-995D22E1CCEE}" srcOrd="5" destOrd="0" presId="urn:microsoft.com/office/officeart/2005/8/layout/radial5"/>
    <dgm:cxn modelId="{EEF9D4C2-7D89-4FA7-B257-1FEFC87B0188}" type="presParOf" srcId="{374ADB84-37FB-4EA8-94D3-995D22E1CCEE}" destId="{CA1460E1-D56F-4C7B-9D64-1895BFD4B9E7}" srcOrd="0" destOrd="0" presId="urn:microsoft.com/office/officeart/2005/8/layout/radial5"/>
    <dgm:cxn modelId="{33809DD1-9038-4080-AF11-9F4794BF79AD}" type="presParOf" srcId="{52643EC7-1004-4A08-9AD8-2C33002D4E62}" destId="{B309E777-EF4A-49BF-A56D-3E04D19B09F9}" srcOrd="6" destOrd="0" presId="urn:microsoft.com/office/officeart/2005/8/layout/radial5"/>
    <dgm:cxn modelId="{E61DEA8A-0094-4562-9A73-7E6074123D5B}" type="presParOf" srcId="{52643EC7-1004-4A08-9AD8-2C33002D4E62}" destId="{8F39D74C-5C32-48EE-A0A3-D4CE32B38FF8}" srcOrd="7" destOrd="0" presId="urn:microsoft.com/office/officeart/2005/8/layout/radial5"/>
    <dgm:cxn modelId="{A436873E-8244-49DE-9107-D3BFC2C8FA62}" type="presParOf" srcId="{8F39D74C-5C32-48EE-A0A3-D4CE32B38FF8}" destId="{B8D6F5B1-BA44-4F89-B697-AFE643DB7651}" srcOrd="0" destOrd="0" presId="urn:microsoft.com/office/officeart/2005/8/layout/radial5"/>
    <dgm:cxn modelId="{E6AF584F-4D72-422F-B9B4-BC74FC80588F}" type="presParOf" srcId="{52643EC7-1004-4A08-9AD8-2C33002D4E62}" destId="{5573F560-955D-4D94-8046-F07E057CC845}" srcOrd="8" destOrd="0" presId="urn:microsoft.com/office/officeart/2005/8/layout/radial5"/>
    <dgm:cxn modelId="{763DD0CC-88EA-44FD-9A96-7FC784643A51}" type="presParOf" srcId="{52643EC7-1004-4A08-9AD8-2C33002D4E62}" destId="{A62AD57E-CC9C-4D57-9F5A-F65B51C97DEA}" srcOrd="9" destOrd="0" presId="urn:microsoft.com/office/officeart/2005/8/layout/radial5"/>
    <dgm:cxn modelId="{25F255A0-C891-4F9D-ABE1-3B0226713D26}" type="presParOf" srcId="{A62AD57E-CC9C-4D57-9F5A-F65B51C97DEA}" destId="{3E84002B-1E8B-4F69-8683-8925ED41093D}" srcOrd="0" destOrd="0" presId="urn:microsoft.com/office/officeart/2005/8/layout/radial5"/>
    <dgm:cxn modelId="{DEED92E8-C68D-42D5-AE9C-32D9CBE09E30}" type="presParOf" srcId="{52643EC7-1004-4A08-9AD8-2C33002D4E62}" destId="{8E3016A2-6265-48D6-8CDC-4A5E9CA780AB}" srcOrd="10" destOrd="0" presId="urn:microsoft.com/office/officeart/2005/8/layout/radial5"/>
    <dgm:cxn modelId="{1BEEFC41-EB2F-498C-B4E3-3359983FB1CE}" type="presParOf" srcId="{52643EC7-1004-4A08-9AD8-2C33002D4E62}" destId="{0DB66F7C-C75A-4438-B6C0-F9877FA9DE41}" srcOrd="11" destOrd="0" presId="urn:microsoft.com/office/officeart/2005/8/layout/radial5"/>
    <dgm:cxn modelId="{15887DF1-B76C-499B-8E62-48A507591C35}" type="presParOf" srcId="{0DB66F7C-C75A-4438-B6C0-F9877FA9DE41}" destId="{7834FF9B-DEBD-4150-8F56-5079F450204B}" srcOrd="0" destOrd="0" presId="urn:microsoft.com/office/officeart/2005/8/layout/radial5"/>
    <dgm:cxn modelId="{630CD86E-8ED1-44BF-8AFF-6386B123476C}" type="presParOf" srcId="{52643EC7-1004-4A08-9AD8-2C33002D4E62}" destId="{37C80634-9E75-4D66-85C6-059D882A4C0F}" srcOrd="12" destOrd="0" presId="urn:microsoft.com/office/officeart/2005/8/layout/radial5"/>
    <dgm:cxn modelId="{A5101D7A-F6E9-43A5-B8E0-1766AC38F0A4}" type="presParOf" srcId="{52643EC7-1004-4A08-9AD8-2C33002D4E62}" destId="{E6E499A9-8330-439F-8ECF-6FE679B727F3}" srcOrd="13" destOrd="0" presId="urn:microsoft.com/office/officeart/2005/8/layout/radial5"/>
    <dgm:cxn modelId="{35C53839-8225-4B07-BD0B-6FFB54D50122}" type="presParOf" srcId="{E6E499A9-8330-439F-8ECF-6FE679B727F3}" destId="{FD8F1DAD-F0A4-4412-8265-54A82B569126}" srcOrd="0" destOrd="0" presId="urn:microsoft.com/office/officeart/2005/8/layout/radial5"/>
    <dgm:cxn modelId="{5E1C954C-0602-413E-9EA0-07A4F2E17FDB}" type="presParOf" srcId="{52643EC7-1004-4A08-9AD8-2C33002D4E62}" destId="{6D3EE2FF-EF38-4C72-B31B-38AC5B257D51}" srcOrd="14" destOrd="0" presId="urn:microsoft.com/office/officeart/2005/8/layout/radial5"/>
    <dgm:cxn modelId="{CBCE091A-7D1C-4D14-B999-8825D5155D88}" type="presParOf" srcId="{52643EC7-1004-4A08-9AD8-2C33002D4E62}" destId="{E23CA189-A0E0-4C74-85F5-BC4B4B7D018C}" srcOrd="15" destOrd="0" presId="urn:microsoft.com/office/officeart/2005/8/layout/radial5"/>
    <dgm:cxn modelId="{1C95BA34-A969-4167-B82C-51AD88BD8538}" type="presParOf" srcId="{E23CA189-A0E0-4C74-85F5-BC4B4B7D018C}" destId="{B16013EE-6B3A-4307-912E-0D61E48CD86B}" srcOrd="0" destOrd="0" presId="urn:microsoft.com/office/officeart/2005/8/layout/radial5"/>
    <dgm:cxn modelId="{2BE2D1CD-2760-4B6C-8562-4C995BACE7C8}" type="presParOf" srcId="{52643EC7-1004-4A08-9AD8-2C33002D4E62}" destId="{4FA693E8-C26C-4704-B9F0-72132F524A26}" srcOrd="16" destOrd="0" presId="urn:microsoft.com/office/officeart/2005/8/layout/radial5"/>
    <dgm:cxn modelId="{F31C71AB-ACA0-4656-98EE-B2FBE7618E54}" type="presParOf" srcId="{52643EC7-1004-4A08-9AD8-2C33002D4E62}" destId="{59B4B201-FD14-4FB6-BA64-BEF388B3A68B}" srcOrd="17" destOrd="0" presId="urn:microsoft.com/office/officeart/2005/8/layout/radial5"/>
    <dgm:cxn modelId="{4D078411-40C1-4CB7-AE97-77941BBC5953}" type="presParOf" srcId="{59B4B201-FD14-4FB6-BA64-BEF388B3A68B}" destId="{73B391F4-3270-4B29-BF64-A9E7B159DB02}" srcOrd="0" destOrd="0" presId="urn:microsoft.com/office/officeart/2005/8/layout/radial5"/>
    <dgm:cxn modelId="{A4DBEA6C-EBD1-4A35-8DE4-6AFF266B7DDE}" type="presParOf" srcId="{52643EC7-1004-4A08-9AD8-2C33002D4E62}" destId="{77BE30ED-6549-4998-9C6C-10AB8CB1598B}" srcOrd="18" destOrd="0" presId="urn:microsoft.com/office/officeart/2005/8/layout/radial5"/>
    <dgm:cxn modelId="{A43C7832-4CA0-46A0-A708-FF3FC2FFEDB1}" type="presParOf" srcId="{52643EC7-1004-4A08-9AD8-2C33002D4E62}" destId="{79BE59B6-D1B2-4EEA-85D5-B535B47BD951}" srcOrd="19" destOrd="0" presId="urn:microsoft.com/office/officeart/2005/8/layout/radial5"/>
    <dgm:cxn modelId="{8FDFB92F-64B0-49F4-8B4B-99B21E576B89}" type="presParOf" srcId="{79BE59B6-D1B2-4EEA-85D5-B535B47BD951}" destId="{F39A7E49-A664-4488-8DBB-9DB0E6FFBBD4}" srcOrd="0" destOrd="0" presId="urn:microsoft.com/office/officeart/2005/8/layout/radial5"/>
    <dgm:cxn modelId="{7A7035A6-DA10-4C3B-81F8-10441A4583B0}" type="presParOf" srcId="{52643EC7-1004-4A08-9AD8-2C33002D4E62}" destId="{72711ED2-6C70-4550-B155-F5A0AA99AA22}" srcOrd="2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6FF90D-73FB-407C-A312-CE15234044D3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D546AC0-E90B-4270-A35D-E7E29824EC4A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Сенсорне виховання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2700F300-6EB9-4E3D-87DC-7F73CA9CDC7F}" type="parTrans" cxnId="{829F7725-B8EA-4B87-A7D8-428D9D9DCADE}">
      <dgm:prSet/>
      <dgm:spPr/>
      <dgm:t>
        <a:bodyPr/>
        <a:lstStyle/>
        <a:p>
          <a:endParaRPr lang="ru-RU"/>
        </a:p>
      </dgm:t>
    </dgm:pt>
    <dgm:pt modelId="{6FBE97CA-CF8B-4664-A553-B2C789E93EBB}" type="sibTrans" cxnId="{829F7725-B8EA-4B87-A7D8-428D9D9DCADE}">
      <dgm:prSet/>
      <dgm:spPr/>
      <dgm:t>
        <a:bodyPr/>
        <a:lstStyle/>
        <a:p>
          <a:endParaRPr lang="ru-RU"/>
        </a:p>
      </dgm:t>
    </dgm:pt>
    <dgm:pt modelId="{4FAF87D6-6A6D-472D-BCE7-8C450380417C}">
      <dgm:prSet phldrT="[Текст]"/>
      <dgm:spPr/>
      <dgm:t>
        <a:bodyPr/>
        <a:lstStyle/>
        <a:p>
          <a:r>
            <a:rPr lang="uk-UA" noProof="0" smtClean="0">
              <a:latin typeface="Times New Roman" pitchFamily="18" charset="0"/>
              <a:cs typeface="Times New Roman" pitchFamily="18" charset="0"/>
            </a:rPr>
            <a:t>Сюжетно-рольові ігри</a:t>
          </a:r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AEB46A5B-911E-4240-B59B-F9E5BD194B2F}" type="parTrans" cxnId="{82B9AF9F-463F-46D3-B689-B0B63E7B87FF}">
      <dgm:prSet/>
      <dgm:spPr/>
      <dgm:t>
        <a:bodyPr/>
        <a:lstStyle/>
        <a:p>
          <a:endParaRPr lang="ru-RU"/>
        </a:p>
      </dgm:t>
    </dgm:pt>
    <dgm:pt modelId="{485EA125-D8DF-42E5-9E42-645B7EB9A21B}" type="sibTrans" cxnId="{82B9AF9F-463F-46D3-B689-B0B63E7B87FF}">
      <dgm:prSet/>
      <dgm:spPr/>
      <dgm:t>
        <a:bodyPr/>
        <a:lstStyle/>
        <a:p>
          <a:endParaRPr lang="ru-RU"/>
        </a:p>
      </dgm:t>
    </dgm:pt>
    <dgm:pt modelId="{82D43635-528A-471E-ADBB-6F9AA36EB320}">
      <dgm:prSet phldrT="[Текст]"/>
      <dgm:spPr/>
      <dgm:t>
        <a:bodyPr/>
        <a:lstStyle/>
        <a:p>
          <a:r>
            <a:rPr lang="uk-UA" noProof="0" smtClean="0">
              <a:latin typeface="Times New Roman" pitchFamily="18" charset="0"/>
              <a:cs typeface="Times New Roman" pitchFamily="18" charset="0"/>
            </a:rPr>
            <a:t>Заняття, міні-заняття</a:t>
          </a:r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55AC9EE3-3C08-45C3-A871-5295296CC47D}" type="parTrans" cxnId="{30917688-1D48-4209-9A99-D4E17C12D6D5}">
      <dgm:prSet/>
      <dgm:spPr/>
      <dgm:t>
        <a:bodyPr/>
        <a:lstStyle/>
        <a:p>
          <a:endParaRPr lang="ru-RU"/>
        </a:p>
      </dgm:t>
    </dgm:pt>
    <dgm:pt modelId="{9E505CCD-5D64-4542-A148-43BA6147911F}" type="sibTrans" cxnId="{30917688-1D48-4209-9A99-D4E17C12D6D5}">
      <dgm:prSet/>
      <dgm:spPr/>
      <dgm:t>
        <a:bodyPr/>
        <a:lstStyle/>
        <a:p>
          <a:endParaRPr lang="ru-RU"/>
        </a:p>
      </dgm:t>
    </dgm:pt>
    <dgm:pt modelId="{803DC67F-CA57-4684-9157-77BFE82346D8}">
      <dgm:prSet phldrT="[Текст]"/>
      <dgm:spPr/>
      <dgm:t>
        <a:bodyPr/>
        <a:lstStyle/>
        <a:p>
          <a:r>
            <a:rPr lang="uk-UA" noProof="0" smtClean="0">
              <a:latin typeface="Times New Roman" pitchFamily="18" charset="0"/>
              <a:cs typeface="Times New Roman" pitchFamily="18" charset="0"/>
            </a:rPr>
            <a:t>Дидактичні ігри та вправи</a:t>
          </a:r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FAE1B821-8077-4DB6-B77B-FA49D410C39C}" type="parTrans" cxnId="{B36A258A-EA56-4CC0-9B00-F9EF7320E59B}">
      <dgm:prSet/>
      <dgm:spPr/>
      <dgm:t>
        <a:bodyPr/>
        <a:lstStyle/>
        <a:p>
          <a:endParaRPr lang="ru-RU"/>
        </a:p>
      </dgm:t>
    </dgm:pt>
    <dgm:pt modelId="{320FF1B6-6ABE-4690-98AF-433E425A0F8D}" type="sibTrans" cxnId="{B36A258A-EA56-4CC0-9B00-F9EF7320E59B}">
      <dgm:prSet/>
      <dgm:spPr/>
      <dgm:t>
        <a:bodyPr/>
        <a:lstStyle/>
        <a:p>
          <a:endParaRPr lang="ru-RU"/>
        </a:p>
      </dgm:t>
    </dgm:pt>
    <dgm:pt modelId="{AC57EFE4-7A07-4F17-AD55-B9493FCDC1FB}">
      <dgm:prSet phldrT="[Текст]"/>
      <dgm:spPr/>
      <dgm:t>
        <a:bodyPr/>
        <a:lstStyle/>
        <a:p>
          <a:r>
            <a:rPr lang="uk-UA" noProof="0" smtClean="0">
              <a:latin typeface="Times New Roman" pitchFamily="18" charset="0"/>
              <a:cs typeface="Times New Roman" pitchFamily="18" charset="0"/>
            </a:rPr>
            <a:t>Спостереження, екскурсії</a:t>
          </a:r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592E850B-9AF1-43C1-B17B-7A7C4842BF35}" type="parTrans" cxnId="{20EAF133-F384-4B3C-A269-A471905E3E5F}">
      <dgm:prSet/>
      <dgm:spPr/>
      <dgm:t>
        <a:bodyPr/>
        <a:lstStyle/>
        <a:p>
          <a:endParaRPr lang="ru-RU"/>
        </a:p>
      </dgm:t>
    </dgm:pt>
    <dgm:pt modelId="{9416FC35-E5F6-4034-B26D-E5F09F9F1D1D}" type="sibTrans" cxnId="{20EAF133-F384-4B3C-A269-A471905E3E5F}">
      <dgm:prSet/>
      <dgm:spPr/>
      <dgm:t>
        <a:bodyPr/>
        <a:lstStyle/>
        <a:p>
          <a:endParaRPr lang="ru-RU"/>
        </a:p>
      </dgm:t>
    </dgm:pt>
    <dgm:pt modelId="{B2C98C7A-63F7-4951-ABB6-49F6961ADC6C}">
      <dgm:prSet phldrT="[Текст]"/>
      <dgm:spPr/>
      <dgm:t>
        <a:bodyPr/>
        <a:lstStyle/>
        <a:p>
          <a:r>
            <a:rPr lang="uk-UA" noProof="0" dirty="0" smtClean="0">
              <a:latin typeface="Times New Roman" pitchFamily="18" charset="0"/>
              <a:cs typeface="Times New Roman" pitchFamily="18" charset="0"/>
            </a:rPr>
            <a:t>Пошуково-дослідницька  діяльність </a:t>
          </a:r>
          <a:endParaRPr lang="uk-UA" noProof="0" dirty="0">
            <a:latin typeface="Times New Roman" pitchFamily="18" charset="0"/>
            <a:cs typeface="Times New Roman" pitchFamily="18" charset="0"/>
          </a:endParaRPr>
        </a:p>
      </dgm:t>
    </dgm:pt>
    <dgm:pt modelId="{01CA5C7A-D5AC-4CC4-AD19-A8E57045AA11}" type="parTrans" cxnId="{B5991190-B8CA-46D7-8B92-98B4EA27DB52}">
      <dgm:prSet/>
      <dgm:spPr/>
      <dgm:t>
        <a:bodyPr/>
        <a:lstStyle/>
        <a:p>
          <a:endParaRPr lang="ru-RU"/>
        </a:p>
      </dgm:t>
    </dgm:pt>
    <dgm:pt modelId="{F6535733-EFC8-4B4E-8C99-BF307AE5EEFA}" type="sibTrans" cxnId="{B5991190-B8CA-46D7-8B92-98B4EA27DB52}">
      <dgm:prSet/>
      <dgm:spPr/>
      <dgm:t>
        <a:bodyPr/>
        <a:lstStyle/>
        <a:p>
          <a:endParaRPr lang="ru-RU"/>
        </a:p>
      </dgm:t>
    </dgm:pt>
    <dgm:pt modelId="{E263D531-941C-4E90-B98D-3411E25554E9}" type="pres">
      <dgm:prSet presAssocID="{956FF90D-73FB-407C-A312-CE15234044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5FE09-9CE6-46E9-863F-FEC0048BC617}" type="pres">
      <dgm:prSet presAssocID="{8D546AC0-E90B-4270-A35D-E7E29824EC4A}" presName="centerShape" presStyleLbl="node0" presStyleIdx="0" presStyleCnt="1"/>
      <dgm:spPr/>
      <dgm:t>
        <a:bodyPr/>
        <a:lstStyle/>
        <a:p>
          <a:endParaRPr lang="ru-RU"/>
        </a:p>
      </dgm:t>
    </dgm:pt>
    <dgm:pt modelId="{3DDC1633-5BD9-48AD-8BA9-8D4D08A86996}" type="pres">
      <dgm:prSet presAssocID="{4FAF87D6-6A6D-472D-BCE7-8C450380417C}" presName="node" presStyleLbl="node1" presStyleIdx="0" presStyleCnt="5" custScaleX="140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1EFF-10F1-43C9-9A57-7B74D5E3D9B9}" type="pres">
      <dgm:prSet presAssocID="{4FAF87D6-6A6D-472D-BCE7-8C450380417C}" presName="dummy" presStyleCnt="0"/>
      <dgm:spPr/>
    </dgm:pt>
    <dgm:pt modelId="{B4FE54E7-A173-4922-996E-CD0A2DFB93A0}" type="pres">
      <dgm:prSet presAssocID="{485EA125-D8DF-42E5-9E42-645B7EB9A21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390B4D3-6ED0-467B-BC43-92DAEEE75237}" type="pres">
      <dgm:prSet presAssocID="{82D43635-528A-471E-ADBB-6F9AA36EB320}" presName="node" presStyleLbl="node1" presStyleIdx="1" presStyleCnt="5" custScaleX="172653" custScaleY="109088" custRadScaleRad="126053" custRadScaleInc="-8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EB2AA-1CA4-4DE2-AFE3-C147EB1269C7}" type="pres">
      <dgm:prSet presAssocID="{82D43635-528A-471E-ADBB-6F9AA36EB320}" presName="dummy" presStyleCnt="0"/>
      <dgm:spPr/>
    </dgm:pt>
    <dgm:pt modelId="{C3FD58C8-8FA1-4010-972E-02DB6A6E3ACD}" type="pres">
      <dgm:prSet presAssocID="{9E505CCD-5D64-4542-A148-43BA6147911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295A154-E62B-4F70-B5B7-0CFE4FFA72A7}" type="pres">
      <dgm:prSet presAssocID="{803DC67F-CA57-4684-9157-77BFE82346D8}" presName="node" presStyleLbl="node1" presStyleIdx="2" presStyleCnt="5" custScaleX="135359" custRadScaleRad="114512" custRadScaleInc="-3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AD006-5D8C-48D9-8C9A-65265A9B7F79}" type="pres">
      <dgm:prSet presAssocID="{803DC67F-CA57-4684-9157-77BFE82346D8}" presName="dummy" presStyleCnt="0"/>
      <dgm:spPr/>
    </dgm:pt>
    <dgm:pt modelId="{090D3673-DACB-4428-8024-CA3CB0E6989E}" type="pres">
      <dgm:prSet presAssocID="{320FF1B6-6ABE-4690-98AF-433E425A0F8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316BDCC-E697-4C3B-A1D0-A869506FBF36}" type="pres">
      <dgm:prSet presAssocID="{AC57EFE4-7A07-4F17-AD55-B9493FCDC1FB}" presName="node" presStyleLbl="node1" presStyleIdx="3" presStyleCnt="5" custScaleX="163619" custRadScaleRad="113644" custRadScaleInc="39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70B75-53A7-419E-97AD-9704C76AF7DF}" type="pres">
      <dgm:prSet presAssocID="{AC57EFE4-7A07-4F17-AD55-B9493FCDC1FB}" presName="dummy" presStyleCnt="0"/>
      <dgm:spPr/>
    </dgm:pt>
    <dgm:pt modelId="{48F76FD9-F92E-4685-A8C8-D232E690C72B}" type="pres">
      <dgm:prSet presAssocID="{9416FC35-E5F6-4034-B26D-E5F09F9F1D1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3905F25-20CF-4128-9550-24EE4A4A3381}" type="pres">
      <dgm:prSet presAssocID="{B2C98C7A-63F7-4951-ABB6-49F6961ADC6C}" presName="node" presStyleLbl="node1" presStyleIdx="4" presStyleCnt="5" custScaleX="154475" custScaleY="109032" custRadScaleRad="119364" custRadScaleInc="6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5BC7E-3E42-42ED-A667-F4E6FD015434}" type="pres">
      <dgm:prSet presAssocID="{B2C98C7A-63F7-4951-ABB6-49F6961ADC6C}" presName="dummy" presStyleCnt="0"/>
      <dgm:spPr/>
    </dgm:pt>
    <dgm:pt modelId="{8FAE25E3-49E1-4933-B416-7EB890F5CE70}" type="pres">
      <dgm:prSet presAssocID="{F6535733-EFC8-4B4E-8C99-BF307AE5EEFA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79841E6-1C79-4292-BEFF-BDBE2C0566BB}" type="presOf" srcId="{956FF90D-73FB-407C-A312-CE15234044D3}" destId="{E263D531-941C-4E90-B98D-3411E25554E9}" srcOrd="0" destOrd="0" presId="urn:microsoft.com/office/officeart/2005/8/layout/radial6"/>
    <dgm:cxn modelId="{20EAF133-F384-4B3C-A269-A471905E3E5F}" srcId="{8D546AC0-E90B-4270-A35D-E7E29824EC4A}" destId="{AC57EFE4-7A07-4F17-AD55-B9493FCDC1FB}" srcOrd="3" destOrd="0" parTransId="{592E850B-9AF1-43C1-B17B-7A7C4842BF35}" sibTransId="{9416FC35-E5F6-4034-B26D-E5F09F9F1D1D}"/>
    <dgm:cxn modelId="{77F3FBCA-488D-45B2-8143-B0CA4AAC52C1}" type="presOf" srcId="{9E505CCD-5D64-4542-A148-43BA6147911F}" destId="{C3FD58C8-8FA1-4010-972E-02DB6A6E3ACD}" srcOrd="0" destOrd="0" presId="urn:microsoft.com/office/officeart/2005/8/layout/radial6"/>
    <dgm:cxn modelId="{7B6488AD-17B9-470A-8DD7-BF767086A1B8}" type="presOf" srcId="{4FAF87D6-6A6D-472D-BCE7-8C450380417C}" destId="{3DDC1633-5BD9-48AD-8BA9-8D4D08A86996}" srcOrd="0" destOrd="0" presId="urn:microsoft.com/office/officeart/2005/8/layout/radial6"/>
    <dgm:cxn modelId="{E6B8466F-4772-4EF4-B08F-DB0ACA3C0522}" type="presOf" srcId="{485EA125-D8DF-42E5-9E42-645B7EB9A21B}" destId="{B4FE54E7-A173-4922-996E-CD0A2DFB93A0}" srcOrd="0" destOrd="0" presId="urn:microsoft.com/office/officeart/2005/8/layout/radial6"/>
    <dgm:cxn modelId="{D6DA4ED1-E491-4892-ABAA-396DE8CC62AB}" type="presOf" srcId="{803DC67F-CA57-4684-9157-77BFE82346D8}" destId="{5295A154-E62B-4F70-B5B7-0CFE4FFA72A7}" srcOrd="0" destOrd="0" presId="urn:microsoft.com/office/officeart/2005/8/layout/radial6"/>
    <dgm:cxn modelId="{2ABBDCD6-D726-4052-B4F0-A71C5903684B}" type="presOf" srcId="{9416FC35-E5F6-4034-B26D-E5F09F9F1D1D}" destId="{48F76FD9-F92E-4685-A8C8-D232E690C72B}" srcOrd="0" destOrd="0" presId="urn:microsoft.com/office/officeart/2005/8/layout/radial6"/>
    <dgm:cxn modelId="{829F7725-B8EA-4B87-A7D8-428D9D9DCADE}" srcId="{956FF90D-73FB-407C-A312-CE15234044D3}" destId="{8D546AC0-E90B-4270-A35D-E7E29824EC4A}" srcOrd="0" destOrd="0" parTransId="{2700F300-6EB9-4E3D-87DC-7F73CA9CDC7F}" sibTransId="{6FBE97CA-CF8B-4664-A553-B2C789E93EBB}"/>
    <dgm:cxn modelId="{B5991190-B8CA-46D7-8B92-98B4EA27DB52}" srcId="{8D546AC0-E90B-4270-A35D-E7E29824EC4A}" destId="{B2C98C7A-63F7-4951-ABB6-49F6961ADC6C}" srcOrd="4" destOrd="0" parTransId="{01CA5C7A-D5AC-4CC4-AD19-A8E57045AA11}" sibTransId="{F6535733-EFC8-4B4E-8C99-BF307AE5EEFA}"/>
    <dgm:cxn modelId="{B525D023-5555-417E-9172-F35857BE847E}" type="presOf" srcId="{AC57EFE4-7A07-4F17-AD55-B9493FCDC1FB}" destId="{F316BDCC-E697-4C3B-A1D0-A869506FBF36}" srcOrd="0" destOrd="0" presId="urn:microsoft.com/office/officeart/2005/8/layout/radial6"/>
    <dgm:cxn modelId="{5485425B-FF20-4463-B318-3FB156E1E2E8}" type="presOf" srcId="{8D546AC0-E90B-4270-A35D-E7E29824EC4A}" destId="{F6D5FE09-9CE6-46E9-863F-FEC0048BC617}" srcOrd="0" destOrd="0" presId="urn:microsoft.com/office/officeart/2005/8/layout/radial6"/>
    <dgm:cxn modelId="{30917688-1D48-4209-9A99-D4E17C12D6D5}" srcId="{8D546AC0-E90B-4270-A35D-E7E29824EC4A}" destId="{82D43635-528A-471E-ADBB-6F9AA36EB320}" srcOrd="1" destOrd="0" parTransId="{55AC9EE3-3C08-45C3-A871-5295296CC47D}" sibTransId="{9E505CCD-5D64-4542-A148-43BA6147911F}"/>
    <dgm:cxn modelId="{82B9AF9F-463F-46D3-B689-B0B63E7B87FF}" srcId="{8D546AC0-E90B-4270-A35D-E7E29824EC4A}" destId="{4FAF87D6-6A6D-472D-BCE7-8C450380417C}" srcOrd="0" destOrd="0" parTransId="{AEB46A5B-911E-4240-B59B-F9E5BD194B2F}" sibTransId="{485EA125-D8DF-42E5-9E42-645B7EB9A21B}"/>
    <dgm:cxn modelId="{D346110C-7810-4512-BE91-51EE24203A96}" type="presOf" srcId="{320FF1B6-6ABE-4690-98AF-433E425A0F8D}" destId="{090D3673-DACB-4428-8024-CA3CB0E6989E}" srcOrd="0" destOrd="0" presId="urn:microsoft.com/office/officeart/2005/8/layout/radial6"/>
    <dgm:cxn modelId="{4B840B6B-18E4-47BB-B698-2992631E9F6C}" type="presOf" srcId="{B2C98C7A-63F7-4951-ABB6-49F6961ADC6C}" destId="{13905F25-20CF-4128-9550-24EE4A4A3381}" srcOrd="0" destOrd="0" presId="urn:microsoft.com/office/officeart/2005/8/layout/radial6"/>
    <dgm:cxn modelId="{7A3C2168-ECBC-4319-8DA4-04AD6ACEEB34}" type="presOf" srcId="{F6535733-EFC8-4B4E-8C99-BF307AE5EEFA}" destId="{8FAE25E3-49E1-4933-B416-7EB890F5CE70}" srcOrd="0" destOrd="0" presId="urn:microsoft.com/office/officeart/2005/8/layout/radial6"/>
    <dgm:cxn modelId="{8183893E-5999-40B5-ADD8-7D9EEA751D14}" type="presOf" srcId="{82D43635-528A-471E-ADBB-6F9AA36EB320}" destId="{F390B4D3-6ED0-467B-BC43-92DAEEE75237}" srcOrd="0" destOrd="0" presId="urn:microsoft.com/office/officeart/2005/8/layout/radial6"/>
    <dgm:cxn modelId="{B36A258A-EA56-4CC0-9B00-F9EF7320E59B}" srcId="{8D546AC0-E90B-4270-A35D-E7E29824EC4A}" destId="{803DC67F-CA57-4684-9157-77BFE82346D8}" srcOrd="2" destOrd="0" parTransId="{FAE1B821-8077-4DB6-B77B-FA49D410C39C}" sibTransId="{320FF1B6-6ABE-4690-98AF-433E425A0F8D}"/>
    <dgm:cxn modelId="{B8C2D49B-5CF9-49C2-BF7F-04D65E3B9F17}" type="presParOf" srcId="{E263D531-941C-4E90-B98D-3411E25554E9}" destId="{F6D5FE09-9CE6-46E9-863F-FEC0048BC617}" srcOrd="0" destOrd="0" presId="urn:microsoft.com/office/officeart/2005/8/layout/radial6"/>
    <dgm:cxn modelId="{4542D22B-810C-432F-81AB-56BD6EB77CDF}" type="presParOf" srcId="{E263D531-941C-4E90-B98D-3411E25554E9}" destId="{3DDC1633-5BD9-48AD-8BA9-8D4D08A86996}" srcOrd="1" destOrd="0" presId="urn:microsoft.com/office/officeart/2005/8/layout/radial6"/>
    <dgm:cxn modelId="{9F4BF9FB-1ABF-46D7-ADBD-223DC4F9B386}" type="presParOf" srcId="{E263D531-941C-4E90-B98D-3411E25554E9}" destId="{698D1EFF-10F1-43C9-9A57-7B74D5E3D9B9}" srcOrd="2" destOrd="0" presId="urn:microsoft.com/office/officeart/2005/8/layout/radial6"/>
    <dgm:cxn modelId="{01805E84-30E1-49FD-AF6A-11654A002AA7}" type="presParOf" srcId="{E263D531-941C-4E90-B98D-3411E25554E9}" destId="{B4FE54E7-A173-4922-996E-CD0A2DFB93A0}" srcOrd="3" destOrd="0" presId="urn:microsoft.com/office/officeart/2005/8/layout/radial6"/>
    <dgm:cxn modelId="{A4B7F228-0E5D-45AC-90E6-F43DD32F43E6}" type="presParOf" srcId="{E263D531-941C-4E90-B98D-3411E25554E9}" destId="{F390B4D3-6ED0-467B-BC43-92DAEEE75237}" srcOrd="4" destOrd="0" presId="urn:microsoft.com/office/officeart/2005/8/layout/radial6"/>
    <dgm:cxn modelId="{8607DD26-9368-400F-94E1-95C9C535096D}" type="presParOf" srcId="{E263D531-941C-4E90-B98D-3411E25554E9}" destId="{3A5EB2AA-1CA4-4DE2-AFE3-C147EB1269C7}" srcOrd="5" destOrd="0" presId="urn:microsoft.com/office/officeart/2005/8/layout/radial6"/>
    <dgm:cxn modelId="{DC15809D-1831-47BF-BAE6-E34CF730CEC1}" type="presParOf" srcId="{E263D531-941C-4E90-B98D-3411E25554E9}" destId="{C3FD58C8-8FA1-4010-972E-02DB6A6E3ACD}" srcOrd="6" destOrd="0" presId="urn:microsoft.com/office/officeart/2005/8/layout/radial6"/>
    <dgm:cxn modelId="{A008ED2E-671B-41C3-ABF5-FF94B5D26E93}" type="presParOf" srcId="{E263D531-941C-4E90-B98D-3411E25554E9}" destId="{5295A154-E62B-4F70-B5B7-0CFE4FFA72A7}" srcOrd="7" destOrd="0" presId="urn:microsoft.com/office/officeart/2005/8/layout/radial6"/>
    <dgm:cxn modelId="{37929BFD-192A-4292-8ABE-9AAA736741E8}" type="presParOf" srcId="{E263D531-941C-4E90-B98D-3411E25554E9}" destId="{CECAD006-5D8C-48D9-8C9A-65265A9B7F79}" srcOrd="8" destOrd="0" presId="urn:microsoft.com/office/officeart/2005/8/layout/radial6"/>
    <dgm:cxn modelId="{55C8B908-EB97-4434-8525-E2AF434A2993}" type="presParOf" srcId="{E263D531-941C-4E90-B98D-3411E25554E9}" destId="{090D3673-DACB-4428-8024-CA3CB0E6989E}" srcOrd="9" destOrd="0" presId="urn:microsoft.com/office/officeart/2005/8/layout/radial6"/>
    <dgm:cxn modelId="{3647DBF6-BF09-4788-B7C1-F9F0800E6836}" type="presParOf" srcId="{E263D531-941C-4E90-B98D-3411E25554E9}" destId="{F316BDCC-E697-4C3B-A1D0-A869506FBF36}" srcOrd="10" destOrd="0" presId="urn:microsoft.com/office/officeart/2005/8/layout/radial6"/>
    <dgm:cxn modelId="{498BF10A-FA1F-4996-8894-DC0749C618D9}" type="presParOf" srcId="{E263D531-941C-4E90-B98D-3411E25554E9}" destId="{50C70B75-53A7-419E-97AD-9704C76AF7DF}" srcOrd="11" destOrd="0" presId="urn:microsoft.com/office/officeart/2005/8/layout/radial6"/>
    <dgm:cxn modelId="{CF318ADB-7D78-4EA5-90C9-9B72F9A78DFF}" type="presParOf" srcId="{E263D531-941C-4E90-B98D-3411E25554E9}" destId="{48F76FD9-F92E-4685-A8C8-D232E690C72B}" srcOrd="12" destOrd="0" presId="urn:microsoft.com/office/officeart/2005/8/layout/radial6"/>
    <dgm:cxn modelId="{6A992378-B87C-4216-A04E-DC737786EBCF}" type="presParOf" srcId="{E263D531-941C-4E90-B98D-3411E25554E9}" destId="{13905F25-20CF-4128-9550-24EE4A4A3381}" srcOrd="13" destOrd="0" presId="urn:microsoft.com/office/officeart/2005/8/layout/radial6"/>
    <dgm:cxn modelId="{5654F8F1-0B21-4936-BA89-0763CCAC178D}" type="presParOf" srcId="{E263D531-941C-4E90-B98D-3411E25554E9}" destId="{2E55BC7E-3E42-42ED-A667-F4E6FD015434}" srcOrd="14" destOrd="0" presId="urn:microsoft.com/office/officeart/2005/8/layout/radial6"/>
    <dgm:cxn modelId="{A4324D4E-950C-4812-831D-0DBD12C61D60}" type="presParOf" srcId="{E263D531-941C-4E90-B98D-3411E25554E9}" destId="{8FAE25E3-49E1-4933-B416-7EB890F5CE70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C6A51-F607-42EC-827D-5ABA675754A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3025E-2428-46D5-B6CA-282421594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025E-2428-46D5-B6CA-2824215947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9e64915526b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23"/>
          <a:stretch/>
        </p:blipFill>
        <p:spPr bwMode="auto">
          <a:xfrm>
            <a:off x="107505" y="214291"/>
            <a:ext cx="8822213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Вашкеба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Алла Василівна</a:t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закладу №3</a:t>
            </a:r>
            <a:br>
              <a:rPr lang="ru-RU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В. </a:t>
            </a:r>
            <a:r>
              <a:rPr lang="uk-UA" sz="2800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Раковець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5" name="Содержимое 14" descr="DSCF272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715008" y="1857364"/>
            <a:ext cx="2857520" cy="4357718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643050"/>
            <a:ext cx="4286280" cy="5572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19 липня1978 р.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с. Великий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Раковець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Іршавський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район,                           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Закарпатська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обл.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u="sng" dirty="0" smtClean="0"/>
              <a:t> </a:t>
            </a: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Середня спеціальна</a:t>
            </a:r>
            <a:endParaRPr lang="uk-UA" sz="1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 Спеціальність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“Дошкільне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err="1" smtClean="0">
                <a:latin typeface="Times New Roman" pitchFamily="18" charset="0"/>
                <a:cs typeface="Times New Roman" pitchFamily="18" charset="0"/>
              </a:rPr>
              <a:t>виховання”</a:t>
            </a:r>
            <a:endParaRPr lang="uk-UA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Педагогічний стаж: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4 роки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1800" u="sng" dirty="0" smtClean="0"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8 розряд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reeppt.ru/Prew/Flora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 дидактичних ігор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001056" cy="15716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Ігри – доручення: “ Допоможи метеликові ”, “ Добери предмети одного кольору ”,  “ Одягни ляльку ”;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Ігри з хованням та пошуком: “ Який предмет зайвий? ”, “ Що дзвенить?” , “ Добери колеса до машин ”;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Сюжетно-рольові дидактичні ігри: “ Веселі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сніговички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”, “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Ляльки-неваляйки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”, “  Виросла ялинка ”;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Ігри-змагання: “ Хто перший збере пірамідку?”, “ Хто швидше знайде предмет того кольору, який  я назву?”;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Ігри із загадуванням та відгадуванням: “ Відгадай ”, “ Що змінилося?”, “ Що тут?”,  “ Збери квітку ”.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000504"/>
            <a:ext cx="1389044" cy="1371596"/>
          </a:xfrm>
          <a:prstGeom prst="rect">
            <a:avLst/>
          </a:prstGeom>
          <a:noFill/>
          <a:ln w="12700">
            <a:solidFill>
              <a:srgbClr val="9933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5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286388"/>
            <a:ext cx="1304224" cy="1296012"/>
          </a:xfrm>
          <a:prstGeom prst="rect">
            <a:avLst/>
          </a:prstGeom>
          <a:noFill/>
          <a:ln w="12700">
            <a:solidFill>
              <a:srgbClr val="9933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 b="-197"/>
          <a:stretch>
            <a:fillRect/>
          </a:stretch>
        </p:blipFill>
        <p:spPr>
          <a:xfrm>
            <a:off x="3857620" y="3929066"/>
            <a:ext cx="1389044" cy="1371596"/>
          </a:xfrm>
          <a:prstGeom prst="rect">
            <a:avLst/>
          </a:prstGeom>
          <a:ln w="12700">
            <a:solidFill>
              <a:srgbClr val="9933FF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5143504" y="4857760"/>
            <a:ext cx="1071570" cy="1782773"/>
          </a:xfrm>
          <a:prstGeom prst="rect">
            <a:avLst/>
          </a:prstGeom>
          <a:noFill/>
          <a:ln w="12700">
            <a:solidFill>
              <a:srgbClr val="9933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pedsovet.su/_ld/299/4312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5286412" cy="1214446"/>
          </a:xfrm>
        </p:spPr>
        <p:txBody>
          <a:bodyPr>
            <a:normAutofit fontScale="90000"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Розвивальні   ігри  ( за методикою  М.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Монтессорі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) 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Пересипання  крупи  з  посудини  в  посудину " (3-4 р.).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Обладнання: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 посудини (невеликі чайники або молочники,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обов’язково з носиками), крупа (гречана або рисова, насипати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трошки менше за половину посудини), невеликі щітка та совок.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Правила гри.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Малюк пересипає крупу з посудини в посудину,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намагаючись її не розсипати. Якщо крупа розсипалася, її збирають за допомогою щітки та совочка.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Вправа - гра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допомагає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розвивати  увагу , зоровий  аналізатор, координацію  рухів  та виховує наполегливість, організованість, охайність.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660485" cy="178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428868"/>
            <a:ext cx="52864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 Перекладання  м'ячиків  "( 2-4 р. 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глибокі одноразові тарілки (в одній із них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вода), ситечко з ручкою, губка. Опустити у воду 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кульки (пластмасових, наприклад тенісних).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гри.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Дитина перекладає кульки в порожню тарілку за допомогою ситечка. Звернути увагу малюка на те, що вода витікає з дірочок, а пластмасові кульки не тонуть у воді.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Вправа-гра допомагає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розвивати увагу, зоровий аналізатор, координацію рухів та виховує наполегливість, організованість, охайність. Гра покликана також спонукати малюка робити відкриття.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3" y="2571744"/>
            <a:ext cx="2643207" cy="19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4714884"/>
            <a:ext cx="5286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Склади  хусточку "  (3-5 р.)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різнокольорові хусточки, на які нанесено маркером або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вишито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лінії згину.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гри.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Дитина отримує завдання: скласти хусточку по лініях згину. Завдання ускладнюють із віком: хусточку без ліній дитина має скласти самостійно згідно з отриманими вказівками.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Вправа-гра допомагає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розвивати дрібну моторику, окомір, увагу, цілеспрямованість та виховувати навички самообслуговування.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857760"/>
            <a:ext cx="2643206" cy="17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:\Принят. файлы\Фото02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50056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Принят. файлы\Фото03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G:\DCIM\100SSCAM\S6302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</p:spPr>
      </p:pic>
      <p:pic>
        <p:nvPicPr>
          <p:cNvPr id="37890" name="Picture 2" descr="G:\DCIM\100SSCAM\S630236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00562" cy="3286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57454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Наші заняття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usafirova.ucoz.ru/Metod_kopilka/Pomosh/Dlja_prezent/1sentjabrja_3/slaj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Рекомендації для педагогів щодо формування сенсорної компетентності у дітей: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429552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sz="5500" dirty="0" smtClean="0">
                <a:latin typeface="Times New Roman" pitchFamily="18" charset="0"/>
                <a:cs typeface="Times New Roman" pitchFamily="18" charset="0"/>
              </a:rPr>
              <a:t>Для успішної роботи з організації сенсорного виховання дітей необхідно: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Мати велике бажання;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Бути відповідальним;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Працювати систематично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перспективно;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Займатися підвищенням власної фахової майстерності;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Вивчати новітню педагогічну літературу;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Працювати в тісному контакті з батьками;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Не обмежувати творчість дітей;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Співпрацювати із психологом;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Працювати з дітьми за певною системою, яка має чітко визначений характер;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Ретельно добирати дидактичний матеріал, дотримуючись принципу послідовності, доступності та зацікавленості;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Постійно поповнювати дидактичний матеріал згідно з сучасними вимогами щодо розвитку дитини;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Давати дітям можливість спілкуватися з дорослими;</a:t>
            </a: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Не зупинятися на досягнутому, творити, отримувати задоволення від результатів своєї праці та творчих досягнень малят.</a:t>
            </a:r>
          </a:p>
          <a:p>
            <a:pPr>
              <a:buFont typeface="Wingdings" pitchFamily="2" charset="2"/>
              <a:buChar char="ü"/>
            </a:pPr>
            <a:endParaRPr lang="uk-UA" sz="4900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pedsovet.su/_ld/344/07258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857916" cy="214290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Рекомендації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для батьків</a:t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“ Сенсорний розвиток - удома ”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571480"/>
            <a:ext cx="8072494" cy="3214710"/>
          </a:xfrm>
        </p:spPr>
        <p:txBody>
          <a:bodyPr>
            <a:noAutofit/>
          </a:bodyPr>
          <a:lstStyle/>
          <a:p>
            <a:pPr marL="342853" indent="-342853" algn="ctr" defTabSz="914275">
              <a:buNone/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Старайтесь якомога частіше задовольняти потреби своєї дитини у зоровому контакті: ловіть погляди, дивіться йому в очі, не відводьте погляду, поки малюк сам не перестане дивитися на вас. 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Дитяча кімната має бути добре освітленою, щоб дитина могла дивитися довкола увесь час, коли не спить. Щоразу коли ви змінюєте речі, що оточують дитину – у ліжечку, в кімнаті, ви надаєте дитині можливість побачити щось нове. Це розвиває його цікавість і сприяє поступовому усвідомленню оточення.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Час від часу розміщуйте дитину так, щоб вона могла спостерігати усіх членів родини. Показуйте дитині її відображення у дзеркалі. Розказуйте їй усе, що вона може побачити.  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Діяльність дітей повинна бути цікавою, мотивованою, продуктивною.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Завдання із сенсорного розвитку слід тісно пов’язувати з навколишнім життям.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Пропонуючи дитині завдання, потрібно дати їй змогу відшукати розв’язок самостійно.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процесі виконання ігор і вправ необхідно розвивати мову, пам’ять, мислення дітей. 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Важливо врахувати індивідуальні особливості дітей і застосувати індивідуальний підхід до кожного.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Розроблені ігри можна використовувати і як діагностичні, і як розвиваючі.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://pedsovet.su/_ld/344/16199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8000" b="1" i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Дякую за</a:t>
            </a:r>
          </a:p>
          <a:p>
            <a:pPr>
              <a:buNone/>
            </a:pPr>
            <a:r>
              <a:rPr lang="uk-UA" sz="8000" b="1" i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            увагу!</a:t>
            </a:r>
            <a:endParaRPr lang="ru-RU" sz="8000" b="1" i="1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AutoShape 2" descr="data:image/jpeg;base64,/9j/4AAQSkZJRgABAQAAAQABAAD/2wCEAAkGBxAQEBQQDxAQDw8PEA8PDxAPDw8PDw8PFBQWFhQRFBQYHCggGBomHBQUITEhJSkrOi4uFx8zODMsNygtLisBCgoKDg0OGhAQGywkICQsLCwsLCwsLCwsLCwsLCwsLCwsLCwsLCwsLCwsLCwsLCwsLCwsLCwsLCwsLCwsLCwsLP/AABEIAOEA4QMBEQACEQEDEQH/xAAbAAABBQEBAAAAAAAAAAAAAAAAAQIDBAUGB//EADoQAAICAQIDBwMDAwMCBwEAAAECAAMRBBIFITEGE0FRYXGRIjJSI4GxFEKhM3LwgtEVJFNiweHxB//EABsBAAIDAQEBAAAAAAAAAAAAAAACAQMEBQYH/8QAMhEAAgIBAwMDAwQABQUAAAAAAAECAxEEEiETMVEFMkEiM3EUI2GBQpGx0fEGFWKhwf/aAAwDAQACEQMRAD8AbXWu0EgdB4Cepqrg4Lg8BddYrHyO7pfxHwJZ0oeCrr2eQ7pfxHwJHTh4Dr2eQ7pfxHwIdOHgOvZ5Dul/EfAh0oeA69nkTul/FfgQ6UPAdezyL3a/ivwIdKHgOvZ5Du1/EfAh0oeA69nkTul/FfgSelHwHXs8i90v4j4EOlHwR17PIdyv4j4EOnDwHXs8i9wv4j4Ejpw8EfqLPI7+nX8R8CT04eA/UWeQ7hfxHwJHTh4D9RZ5DuF/EfAh04eA/UWeRO4X8R8CHTh4QfqLPIGhfxHwIdOHgOvPyIaV8l+BDpwS7DRutk8JkVD1WDKbGBJAIA5kdRK10n2wbJ6bWRy2mSCpfxHwJYoQ7pIyzsujxJv+w7pfxHwJPTh4F69nkQogGSFAHUkAARXCC+B653TeIt5FNS/iPgRlXBrhCyttTw2HdL+I+BB1w8EdazyHdL+K/Ah0oeA69nlh3S/ivwIdOHgOtYuMsO6X8R8CR04eA69nkO6X8R8CDqh4JV1nk5/l5Tn7I+Ed/qS8nQVfaPYTo1exfg8/f9yQ6WFIQAIABgAQAIALiAChZBGSQJDIvckWkxXJDKDZIumiOaHVTJBpYvUHVA7+l9IdQboC/wBL6Q6gdAadLDqCugjbTRlMV0kbUmTuTFjGUXk5tuC2qX7pURWGdod8DqMKfDly/fwnNlXPfiJ72v1Cj9Opt5xw8/7FvhtL01hWrsJJZj9SPgk/tymmE5VrDizzPqd1equcoSRKNZ0/St5n8Okl6z/xZjhpN0sbkc/quKW27q3VUrYjbjO5cHIznr6ymds5d+x7XR+lU6fEo9/Jf4FqGddrs6rVkMEClgu4hfqPXmGGB4Aemc/Xsb2xkVXekU33ObX/ACXhoAeffXMDzB37fHymirTOcU3Nnmtcv01rrUVwI+icA7LrOYIIc7s5HgeoPrHlppwWYyf9lWm1Fbsj1IruM4a9vJGAZFX/AFN24t4DBHI9I+lnOXft5Oh6tXpNu6v3eEaE2nnRRIZK7nO4nMPQG/V9o9hN9XsRxL/uSHS0pCABAAgAQAcFgQ2SKkXJHLLFenzEcyyNTZar00qczTCgspppW5miNBOuniOZcqR408VzLOkhwokbyekKaIbyekNOnk7xXUiNtPJUyt0kL6eOplUqSvZppZGZRKkq2afHSWqZllU0V3T5j5QkVJcoyuI6BDzFQLn+76yMeW3O3x8pivik+Eez9E1llsG7Z5S4wzBVBbqsAbbKmYVgMRWXCjvDtzjcSp9DtmGFacjuznCuO+XYs67jltbd2FTdWqmwkE+XIAEDkCP8zT15w+lfBzJ+labUSdzy8mhRxI2U7lXFjEVqo5gs3Rh6YBPPpg5jz1f7X8vg8/q/SuhelHmPcv6akIgTIO0AEgg8/P5zNOn2xgo5OfqqLovqTjhPsPmkxCiQyV3OczOYehOgq+0ewm+r2I4eo+5IdLSkIAEACAD1WQK2WKqcxHLBMYORdp00plI110l2rTymUzbCktJRKnI0xrJlpiORaoEq1RdxYoDxVI3E7BRVDJOwO6kZDYhDVJyQ4DDVJUiNhG1UZSEcCF6IykVSrMviOpppwLHCl87FP3NjGcDx6iP1NokdFO32o57Xf+bYf0336YkncQMFgRjIY9ceXhFnOU3wjoaSiGjUuuu5Jp9PqCo75lUnmQi/XjP2k5x8S9KyaxJ4/wBTjaudELnKlcf+jG0XAHr1HeFl2IXZcZ3tkYAIxgeJiVaeSllnT1XrVNmm2RXLRV7S8LYP/UKGNbgC0qM7CBt3f7SAP3z5iV6ivE218nR9E1Tsp6clhoq9nrsCxeRIZCTnwIYcvj/mZnisyOz01KWWdDpL1VWd2CL9K5J6nmeXieg6ec10SUXlnJ9b09mohGutZeSzVejclPM9AeRPt5zXHURk8HmtT6NqaIb2sr+CUS5nJXc5uc09Fg6Gr7R7CbqvYjhaj7kh0tKQgAAQAkRZArZappzK5SLIV5NCjTzPKZvrpL1VMplI2wqLSVSps0RgTpXEbLVAmFcRssUR4rkZG2jgkjcTtHbIZJwGyGQwNKQ3EbRprk5I2jDXJTFcTM47rRpaWuKGzZt+kEKxBIBxnrgZOPSNuGro6ktpia3TUcS5I4HdJkclNiMzEA4P2/YDn1h3kXQ36SeX2ZZ4bwOvTA7NxL43ksxBIzzAPTrLa+DFrbpXvlcD76JojI5FlJl67TvtbuyFfH0k9M5/xyzzls5SceA0Kpr1Cdy4OVtouUlrA67eZZtx+D/d+2Zim0u576mdMo5rx/RlcK4jb+rqDTSNw7lKbqrEtuz9QIcDBP0k+fI/vg3uTyuCHJ54F1Db/wBTczr/AGnA5f8AtIH2n0m2DWC2LTRFwq53vrVEY4sQnOAFAIJJHkBkxott4wZ9VOMaZOXbB24nV+D5p/iObnOPQnQ1faPYTdV7EcLUfckOlpSEAJEWQK2WqKsyuUh64ZZpUUzNKR0qqjQqqlEpG6FZbrrlTkaIwJ0riNlyiTKkRssUSQJFyNgeFkZJwO2wyTgXbDJOA2wyGBCsAwNKwyRgaUk5FaKfENDXchrtUMjdQf8A4jZJhJweYlLhvA6NNvNCbe9bc3iR5KD129Tj1MZMi62VmN3wWLK46ZllAq21S1SM06yhqKZdCRitqRicV0pOwAgfUwwTjmRnPrgKf+ZiXvnJ2/Qb4V7oSfJV1HDCTX3pR1qJsr7tv7ypUZOPJif2lNVKtlhnS9T18NPXuT5+DkdRwx9LyBbYOSWjO1h5N5H0MeVbhwx9HratTDcnybmnI/p0tUJXYVzlQqCxgSMEDrnHTzjuKVe9cNHA9QsunqZU94/6GnU4ZQw6MAR7Gb6574Jo87KO2eP5OfnPyd836vtHsJvq9iOFqPuSHS0pHKIENlmmvMrk8BCO5mnpqZmlI6VNZpU1TPKR0IQwXK0lLZqjEsokRstUSZViNliRIqxcjpEgWQMkOxIyNgULIyGBdsMk4DbDIYE2wyRgQrJyGBpWSLgYyycitEbLJTFaIXSOmVtFaxJYmUyiUtSoAJJwACSfAAdTLFLBQ68vCOL4v2ipOw0kWAWod+cADH1YBGc4JGMSXYuDXX6RLa5SeHg0b1zzySD0znofedCto8rqFJSak+xVb0ljSfcrhZKPKZmcd0rW1gKpZlO5SGCkN0HXljn5zHq44jwj0voNkXZJylyyPh+ssazuxWBWmQxPJk64GPjoOkXTSl7fg0er0aXZ1V3+MFOJn+DFhG9V9o9h/E3VexHEv+5IfLSklrWK+Be5paWqZ5yNlNZqaeuZpSOnXDgv1JKJM2RiWq0lbZfGJOqytstSJVWQOkPAi5HSHhZGSRcSMkjsSADEADEADEAExDIDSJOSBpWNkhoYyyRGiFljJitELpHTKnEzeJaqqlQ1zBFZ1rBOcF25ASxMSNUpvEVyc9rODafvA1Sjfb/6ewIlPIOQFGAOWPdoNJtJDW6u1QdbRY1VU31yPO3QOd4pxDuLFVq2KOP9QfarZwAf8fPpJsv2PsavT/SlqYt7sNPt/BXGvD2rWodcfU7AEDKjO3PvK3b1ml/bNeo9Lejrlapc9kXwOefHzm1pLk4PUlLCbOezOdhHeN+r7R7D+Juq9i/Bwr/uSJFlhQy5pq8mVzY9Ucs19NXMk5HUpgaNKTO2dCEeC5WsqbNEUWUWVtlyRMqxWWJEgEVsdIeBFJHASCRYEigQDAYgTgMQDAEQDAmIECEQIEIgQMIjJkNEbLGEaIXWOhGjG7QcJGqqNRYpzByOnI+I8Y/caq3pSzgz+CcEOlVw1rWl2BBboEX7QB4HmcyyJTrLurjCJdTXNEWce6BgcW0C2qVfOMMMAkDmMc8S6VamsCaTXS0c3hZTKFfDqq23opVsEHmeefMdI9NEYcka31azU5j/AIScS99jmLuc3OeehOhq+0ewm2r2L8HCv+5InrEdmdmnpK5nmzZRE1tOkyyZ1a4l+pZQ2bIot1rKmy+KJ0WIWpEyiKyxIeBFZI4CQMOxAMCwGCQAQABAAgASQExAXA0iACESUKRsIyIaImEYraILFjplbRVtWWJlEkUb0l0WZZxMrV1zVBnLuiZVizVFnP7MhksdHOznHoToKftHsJtq9iOFqPuSLVK840iiKyzX0qTJNnVoiatCzNJnRgi7UJSzXFFpBKmXInURWWIkURWOh4ikiiBI6AwSACABmACQAIALAAkgIRAhjTAUawkohkTCOKyFxGRUytaJYiqSKVyy2LM00ZmqSaYM510TH1K85sg+Dk2LDKpHOOwic5mc49EdDR0HsP4m2r2I4Wo+4y9pRzhYyupZZs6VZjmzsUo0qRM0mb4Lgu1iVs0xLCCVMuSJ1iliHgRWMPkEjhAYJABABIAEACABABRAAgASQGmBDGmCFI2EdCsicRkVsrWCWRZVIp3CWIzzRnalZpgzBauDG1azXWzkXIovLSuHc5mc49GdJp/tHsP4m6r2I4Go+5L8mhpBFmwoRtaYTHM7FK4NGkTPI3QRcrlTNESwkQuRMsVjoeIgw4QGQ6QSEAEgAQAIAEACABABYAEAEIkkMaYCjGjIhkLxitlewR0VSKlwlqZRMz9QJogYrexj6sTXWci9Gc0vM0O5zOJzT0Z0Wn+0ew/ib6/Yjgan7kvyaejESwsoWexsaUg8xz9pjkzsVpruaNMoZsgXK5VI0RLCRC1EqRGWIkEUkcIDIWQSEAAQADABIAEACABABYAEAAySGMMBRjRkQyJ4wjILI6KpFS2WxKJmfqJfAxW9jH1gmus5N5mPNBjh3OZxOaelOi0/Qew/ib6vYjgan7kvyX6idpwpY4OFBClj5Z8JXb24NGhSdiTfycvwrid2i/TRLHAscVVufpbdgYyp+o5zy5efjOcpctHvbaKrF9X+Z6hw6xnrRnTu3ZFZkJyUYjmufSKziNJSaTyjRrlbLYlhIhaiZYjLEPEUkcIDCyCRYANgAQAIAEACABABYAEAAySGMMBRjSUQyJ44jILI6KpFS2WxKJmfqJfAxWdjH1k11nJvMx5oMcO5zWZzj0p0Gm+0ew/ibqvYjgan7kvyJxfVPXQWqdUtyNu7HPHMgZ5dJRqG0uDqei6dXW/UspC6Lj2nsarvhWC5Qbdu9eYBD56BgxP7EzBlPDPRXaSytboSyjvKTCRz4FyuVM0RLCRC5EyxWOh4iDDxAZCyCQgAkACABAAgAQAIALAAgAhMkhjTAUY0ZEMheOVsr2RkVyKlxlqM8zP1BmiBis7GPqzNdZyNQzOeXmaHc5mc49GdDp/tHsP4m6r2I4Wo+4y2lauCjDKtyIiWxUlhluh1MqLN6H6fs5p97OF+9GQo2Cm4gDePFTgeHnMM6klhHf8A+5WWw2vz8G92e1LWUKX/ANRC1Vn++s7Sf3xn95ng8xJSafJtVmQy+LLKGVsuRMsUdEgisYdIGHQGCQAkACABAAgAQAXEACABJAaYEMaYIUjYx0KyJzGRWyvYZYiqTKdxlkTPNmdqWmiCMNr4MbVtNlaOReyi0uKoHMTmnozoqftHsP4m6r2I4N/3JFuhucmSKYvDNWm4KpY5IUEkKCxOPIDrMk0djSLdJI4XhHFW0ltypaxrd67cEfqkZc4PgGI9ee2Ycrdg9p0ISit3dI9E7Kdo01yuyIU7pgrAsGGSM8iPHlzEJI5l9HSaWcnR1mVMRMnUxSxEixGOPBkEjhAnIsCQkEhAAxAAgAQAIAEkBCYEDSYCjSZKIImMYVkLmOitle0yxIpkyle0tijNNmZqmmmC5OfdIx9S3Oa4I5Njyyox5yxkRObxOceiOgq+0ew/ibavYvwcO/7kixWY7RnxyaOiuB6EHBwcHOD5GZZYfOcnRrjOGMrGSkdDVqNTdp7awU7tbQ4Zt6uzKcjPIHInNz+64+D0VfqNmyK8HVcH0i6epalJIQY3HG5vU46n/tGZE7XZLcy5XxCnve47xO+2d53eRv2fliVtFsYtrd8F9WiDJkymKyxMeDFwSOEgYdmACwGCQAQAIAEACSAmYEMTMCBpMlCkbGMiGyNjGEbIHaMkVNlW1pakUyZRveXRRkskZWreaoI5l0jJtbnNUUc58shksddznZzj0Jv1faPYTbV7F+Dh3/ckPZwASx2jHM9MSbGlF5J01U7LUoLLOa4I9mmssVWDK1fJwVAIRh9WDzzgn5PvOVvcJYPoc9LC6MepHlfB0PZ/itTa0tvJa2uuofSRudQCSfiKoPqOXk5Oo0EoRc128HdUvGkjDBo4rtdw3UNqxdXUHJrZQad4d6wD9L55EjJ8sgAeUqZ6DSzgqu/+Zt9i31t9bXXXbF3BaAACuEyrK9ZHIZAHIg9ecrsSz9Jn1Shu+k1eH9rKWut01uabqGVGzzSxmOB3fiR06jxi7XjJKplsUjpAYog4GKAll6rjeyruYKu5gu5j0UZ6n0hgZJskBgGcCgwJyLmABABCYBkTMCMiGBAhMCBhMZIhsjZoyFbIXaMkVtlexpYkVSZUueWRRnnIz9RZNEYmK2Zkaqya4I5N08lBzLihDRBjruc5OaehOgq+0ewm6r2L8HDv+5IcVBGCAQeoIyDHazwyKbZ1TUovDKGp4DW+51IR25AruyoXOwYPLAJzy58pzJ6RuWWeufrlPSg+8uzDshw5C5vdQz1ttrcMducczt6Z5/5kU4nyuUL6j6jmMYVvv3O8osjSRzap5JTxOlLFqe1Fts5ojMAzew+ZQ0dCuE5RylwaJuVVLMQqqCzMSAAB1JMql2yx1L5OA4j2Z1V7vqdOztuXdWbii3WLuBGGwChxzXp0GcZhGecPsdWrVQ2r4Oz7HcOs02lVLbLLLGJsYWdaywH6Y5npj5zFlyzNbYpSyjeBiYETMHtnwazWUolTKHruS1dw6Mp5MG6qRz6ecIvDZopmot5KvAdFxKihmuvV2rLd3p2Ss1GpB07xRvyccj4Z5gyJ8+0i1qTWw2uCceo1iB6W5kAmtvpsU+II8xnwiuLXciVco9zTzArDMADMAyJmGAEJk4IGFo2CGxjNJFbInaSkI2Q2NLEitsrWvHSKJSKN9kvjEy2TMzVWzTCJzbrDLtfJmmKOc3llcmOSAkMZdznJzT0J0FX2j2H8TdV7F+Dh3/ckPPmcAAZJJwABzJMeUlFZYtVcrJKEe7MXU9oaSClbPllP6ndHYvmcZ3dPSc67VOcHGK7noqf+n7Ficms+Dc4OESpRWwdCMhh0bPU/Mt00IxrSicXVq2u5xsWGbumthOJfTZk4ftq9b6gX02HvK9iWKwKruRvpKt58yMe2Jjs45PZaCuUaMT7GgnadEctqA+pO8OE7zFAxnBI5gkcsDoOvURNin2Hu0cbMY4O/03GaW0w1bMK6TWLSz8tqnz/iK0c11tT2LljuC9odLq8/09ocp9ylWRwM43bWAJHLrEZZOqdfuRrq0jAuR4aLgZMS1FdSjgMrAqynmCD1BkEp45OX7IdntPVbbqUDF1tv09e4ghUR9pYcvuOMHw8gOeTe5LDLHe7FydbuhgQN0MBkTdDAZELScEZELQIyMLRhWyJmkpCNkTvHSK3IrWPHSKpSKl1ktijPOWDP1F00RiYbrDK1FuZphE5ds8sqO0tESGSSRRIZK7nOTmnoToKvtHsP4m6r2L8HDv8AuSKXaBiNLbt64QH/AGl1Df45fvKNW/oOr6DFPUrPg4tX+jkcMrZB8cGc/wCD3PwdR2P1QYWIBsRFS05OVVuauR5AjZy8xL9PYoN5OD63oXqNjgvqzg224uV/00B9bM8/+kEY+TGldKTI03oNdcf3G2yxZwhL1RiQS2Lm7xRZl2AZf2XoJV0m15Ip18NLZOmfKXYqN2NHfoVK26Ysve12k7gAMMQfHJGeo5nxkdPasF0fVIyg/h/Bu9seGtdw96NOuDWK2StRjclZB7sD2HIeYERrBXpL/wB1OXyed9lOKNptWtvI5WwbfybYfpPiBkAkekVrJ27K1ZHb5O24X2ovFjWWd5euwgVrsRQxIwSTyQfdzMW3EVwjJqqowh9K5NjR8a4jeC9NOhZR1rGqL2DyBZRgGUPqeDnSjZHujju13aDVprluHfadaRUDSznYjDm6nadrg5znxHtLIfUnwdHS4nXyuTquyvaREV1veuqsMWVjkO9tru7ePPqeg5YEnp4XAs9HtilDlnZafUpYodGDowyrKcgiLgyyynhj90CMibpJGRC0MEZGl5OCMkbPJSFbIXeOkVuRBZZGSKpSKttstUTPKaKN90ujEx22GZqL5qjA5ttmWUnaXFCRHJGCAAJDJXc5yc09CdBV9o9h/E3VexHDv+5Ibqsd2+V3KUYMvmCDkRdS0q234LdFOcL4yh3OK1nDmpwXVu6tXNVjKRj0PkR0I+JyISyss+iae5WxyTdnbyr2oDjdUjcvELYB/JEI+4twsm2lhJxjJPIAecv/AJGfBt28appYVBt7rhMIVIUKMfUxOPDoMy3qJRSSPKL0m/U3Ssl9KbNDQccrdtpzWTjbvK7WJ8Ac9feLvz8D3+lW0x3QeSv2jbW5BoL91jmKiQ4bx3Y5n9orwuWbPTJ6fbiS+r+Th9TY41AZqlIpBvtvtW7ZyBJQug5kjlk5HPEyWzxwl/Z2JvDwg1V7WbuqKpIaleexh4Hnk+jHz8Dyl9csrkZPybH/APOb7n1ylQ/d1q/eljyClSADz88f8EieMGbWSSre42O1nZn9TNT3YuZndvvK88sgOQeY8z0/wkm2sC6W7fDDeMHNcQ4TqBclV/0G81Cm7nYmLAuBk9dpJB8cAdesat4iWxui4tr4PW+zvDf6TTV6febDWDucjG5mJJwPAZMrfLycm23fLJpb5GCvIheTgjcNLycEZI2sk4FciNrIyQjkQPbGUSpyK1l0tUSidhSvvlsYmSy0ztRfNEYnOttyU3eXJFC5IiZIwSQCAAJDJXc5yc09CdDR0XwGBk+Qm2D/AG8rwcW1J3NPtkyNfrbt5U7qwpxsQkAeRJH3e8xNtvLPoOi0dFVS6az/ACU+9Kgtu5YJfPMFQMncD1HvEeEss3tLH8GfwbiaNqO+TQtZTUr97YneKu0rhsqOXQ5wOfpMErMv6Sjfl8F7W68WZOnBqpZnrKk/qKykgpY3hkYI8CD4kHGmmW9fV3HjLJmum3rgfuJc/wCScYIn1ajkX8PMkRXJA2j0LUcdJGymtrHYAWdQlW4Dcpb8hkj3iSvylGCyeNeadQ5P4Y9OBBlKO+UfC2Lhdr1+I656ekZ1ybw0d2Xq9DrbT58GZ2g7Jv3j36UBhYxdqwwR0c/cUzgEekbZt4K9L6lCSxM67gd4qppquKV6h6ssv0KzsoG5jjqeYyfWJgy3t2Tk48of2l4ktOnYsgsVytbru2HY3JiD5gZMWUcoNNB2y29uCl2K4sllX9OXV305wpOMtVy2tjzGcH9vOVVrC2sLYTqeJFvhnaum62ykq9VlV3chXBJfmwDeg+k9fSWJF0tLNRUlzwbT6gAbiQFAySSAAPMmGDLznAd9kcjkHoR5RkhXLHA02w2i7yNroyiI5kL3R1EqlMrW3yxQKJ2lO7US6MDHZcULr8y6MDFO1vsVneWlaRGTAYSSAsACAAJDJXc5yc09CdBV9o9h/E3V+xHDu+5ILalfk6h8ch1DD0BH8RbKYy5Nui9T1Gm4g+PBl8W0Nbq1Cl0ryQxR9rvjkdxH3DryIx05ZnLnHfwz6BUnZXFy7sztbwcaTSWNorLe+tCqVFhb6cjcQi/3Ecs+GfCZnVtT2iyhtKWuDUau2tVwMJ3gb6lsdlDFseWTge2esuhHAsZRksxFFNVxCZFbMQNtue73eGHAyP3H7y3L7MeU8Lk0+FdmBW+6/YQpyqD6iT5MemP8+Evr07ffscHX+t1Qg41cy7fg3tSQqZGABZW7Y5cg4LE/zLbq4wgtq7M8nXZKdjcny0yxTxmvvWp3YdFDHPJSDjof+ofMHZDO3Jur0GodSsis5LlfFQftSxh5hMA+ozjMqc88pMVZjxJ4K3EqU1hUpaa7agxUMmGBPLJVsED19BK39eMM6mj1608WpLOTX0Ve2larWNxAG5rDuLNnOc+/T2EfplUtZ+5vhwR3cNpKgVjuHRmat6sKyM33Y9D4iVTozjAfqpSabecHGdoOG20A2MzuXwLHG5lwAcEvjI5k9c/96mmpcno9Lq4XJJeDZa+n/wAPOlRjbkbSLbVSwgnfvXzAbGB6R+MFHSmtTunwZ3BeNaqk10JW1jFa12WHGK1zzTnjkM5Iz9pkQ5LdVVS4uUnjB3T6iaFA8xK3BC+pjqBTK4r2amWKBnneVLdTLVAyzuyVntzLFEobbIS0YlIbJJEgAQAWABAAEhkruc5OaehOgq+0ew/ibqvYvwcO/wC5IfLH2KkA0yO+5t2DzZU27t3iRnqDz5DnznNuplHlHt/TfWK7KlCbxJE9+hqrZWRmOMthxjn/AGgZAPXr7esrphOUsF/qPqkKqZYa3P4Mji3CxeAwO21RhXPRh12t49eh8M/Gy6jP1RPP+meruh7LeYnO6zh9wOGqfd0BRS6v7FeUyPOeUeshqarY5i0djg8s/dhdxPIlsDJ+czo0+xHz/WtdeePIekeUVJYZlTw8ozNXwxs76mGVUqqtjOCc7QfIY5e851unlu+k9hoPVaIULc8PPK/+l3gyWJX+o7MzHdhuqDptznn/APc1VVtLk4fq+ortu/aXC+UN4o9wdLawzCtW5DnzPjj/APZRqIPcnE2elrTTokrWk8lw8RvCqTVk9XVWBOCP7fXOJLdixxkorr00pzi54x2NFdVLthz3ek8FXienr1CgP1HIMM5APUDBErso3LB0PT/U1p5fV2M/h/Blqv75mNm3nWSSGDEEHcByIwTiVw0+3hmvV+u9WvbHhmw9ykhiAWXO04GVyMHB8JeqkjjvWT5TbEbUx1WZ3eRNqDGUCp2tkLWGMooXLYwvGDAwmSNgSAAIAEACACwAIAIJDGXc5yc09CdBURtHsJuqkti5OJfF9Rj90dyiU7X4EyPSGYhtfgAR6Q3INsvAZhuXkNr8AD6wzEZKS7ZDIhuQu2QZhuXkNr8C5huXkNr8AG9YbohtfgXfDdHyRsfgXfDciNj8CiyGUGx+Be8hlEbH4DvIZQdN+BDZDKJ6b8CGz1kZXkOm/AheTleSdj8CbvWGV5J2PwG6G5eQ2vwGYbl5Da/AZhuiG1+A3Q3RDa/AZ9obohtfgMw3LyG1+AzDcvIbX4DPtDcg2vwAMhyiSovPY53PqPkTnZR6DDOkfqfczJD2oun7mMlpASSAkMkIIgJIMIfAIIpIQAIAwkgKZJDEEBRYEhAEIYEiiQAGSSJFAWACSQCACtIASAAIAKYAJJAILuQQTKd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xAQEBQQDxAQDw8PEA8PDxAPDw8PDw8PFBQWFhQRFBQYHCggGBomHBQUITEhJSkrOi4uFx8zODMsNygtLisBCgoKDg0OGhAQGywkICQsLCwsLCwsLCwsLCwsLCwsLCwsLCwsLCwsLCwsLCwsLCwsLCwsLCwsLCwsLCwsLCwsLP/AABEIAOEA4QMBEQACEQEDEQH/xAAbAAABBQEBAAAAAAAAAAAAAAAAAQIDBAUGB//EADoQAAICAQIDBwMDAwMCBwEAAAECAAMRBBIFITEGE0FRYXGRIjJSI4GxFEKhM3LwgtEVJFNiweHxB//EABsBAAIDAQEBAAAAAAAAAAAAAAACAQMEBQYH/8QAMhEAAgIBAwMDAwQABQUAAAAAAAECAxEEEiETMVEFMkEiM3EUI2GBQpGx0fEGFWKhwf/aAAwDAQACEQMRAD8AbXWu0EgdB4Cepqrg4Lg8BddYrHyO7pfxHwJZ0oeCrr2eQ7pfxHwJHTh4Dr2eQ7pfxHwIdOHgOvZ5Dul/EfAh0oeA69nkTul/FfgQ6UPAdezyL3a/ivwIdKHgOvZ5Du1/EfAh0oeA69nkTul/FfgSelHwHXs8i90v4j4EOlHwR17PIdyv4j4EOnDwHXs8i9wv4j4Ejpw8EfqLPI7+nX8R8CT04eA/UWeQ7hfxHwJHTh4D9RZ5DuF/EfAh04eA/UWeRO4X8R8CHTh4QfqLPIGhfxHwIdOHgOvPyIaV8l+BDpwS7DRutk8JkVD1WDKbGBJAIA5kdRK10n2wbJ6bWRy2mSCpfxHwJYoQ7pIyzsujxJv+w7pfxHwJPTh4F69nkQogGSFAHUkAARXCC+B653TeIt5FNS/iPgRlXBrhCyttTw2HdL+I+BB1w8EdazyHdL+K/Ah0oeA69nlh3S/ivwIdOHgOtYuMsO6X8R8CR04eA69nkO6X8R8CDqh4JV1nk5/l5Tn7I+Ed/qS8nQVfaPYTo1exfg8/f9yQ6WFIQAIABgAQAIALiAChZBGSQJDIvckWkxXJDKDZIumiOaHVTJBpYvUHVA7+l9IdQboC/wBL6Q6gdAadLDqCugjbTRlMV0kbUmTuTFjGUXk5tuC2qX7pURWGdod8DqMKfDly/fwnNlXPfiJ72v1Cj9Opt5xw8/7FvhtL01hWrsJJZj9SPgk/tymmE5VrDizzPqd1equcoSRKNZ0/St5n8Okl6z/xZjhpN0sbkc/quKW27q3VUrYjbjO5cHIznr6ymds5d+x7XR+lU6fEo9/Jf4FqGddrs6rVkMEClgu4hfqPXmGGB4Aemc/Xsb2xkVXekU33ObX/ACXhoAeffXMDzB37fHymirTOcU3Nnmtcv01rrUVwI+icA7LrOYIIc7s5HgeoPrHlppwWYyf9lWm1Fbsj1IruM4a9vJGAZFX/AFN24t4DBHI9I+lnOXft5Oh6tXpNu6v3eEaE2nnRRIZK7nO4nMPQG/V9o9hN9XsRxL/uSHS0pCABAAgAQAcFgQ2SKkXJHLLFenzEcyyNTZar00qczTCgspppW5miNBOuniOZcqR408VzLOkhwokbyekKaIbyekNOnk7xXUiNtPJUyt0kL6eOplUqSvZppZGZRKkq2afHSWqZllU0V3T5j5QkVJcoyuI6BDzFQLn+76yMeW3O3x8pivik+Eez9E1llsG7Z5S4wzBVBbqsAbbKmYVgMRWXCjvDtzjcSp9DtmGFacjuznCuO+XYs67jltbd2FTdWqmwkE+XIAEDkCP8zT15w+lfBzJ+labUSdzy8mhRxI2U7lXFjEVqo5gs3Rh6YBPPpg5jz1f7X8vg8/q/SuhelHmPcv6akIgTIO0AEgg8/P5zNOn2xgo5OfqqLovqTjhPsPmkxCiQyV3OczOYehOgq+0ewm+r2I4eo+5IdLSkIAEACAD1WQK2WKqcxHLBMYORdp00plI110l2rTymUzbCktJRKnI0xrJlpiORaoEq1RdxYoDxVI3E7BRVDJOwO6kZDYhDVJyQ4DDVJUiNhG1UZSEcCF6IykVSrMviOpppwLHCl87FP3NjGcDx6iP1NokdFO32o57Xf+bYf0336YkncQMFgRjIY9ceXhFnOU3wjoaSiGjUuuu5Jp9PqCo75lUnmQi/XjP2k5x8S9KyaxJ4/wBTjaudELnKlcf+jG0XAHr1HeFl2IXZcZ3tkYAIxgeJiVaeSllnT1XrVNmm2RXLRV7S8LYP/UKGNbgC0qM7CBt3f7SAP3z5iV6ivE218nR9E1Tsp6clhoq9nrsCxeRIZCTnwIYcvj/mZnisyOz01KWWdDpL1VWd2CL9K5J6nmeXieg6ec10SUXlnJ9b09mohGutZeSzVejclPM9AeRPt5zXHURk8HmtT6NqaIb2sr+CUS5nJXc5uc09Fg6Gr7R7CbqvYjhaj7kh0tKQgAAQAkRZArZappzK5SLIV5NCjTzPKZvrpL1VMplI2wqLSVSps0RgTpXEbLVAmFcRssUR4rkZG2jgkjcTtHbIZJwGyGQwNKQ3EbRprk5I2jDXJTFcTM47rRpaWuKGzZt+kEKxBIBxnrgZOPSNuGro6ktpia3TUcS5I4HdJkclNiMzEA4P2/YDn1h3kXQ36SeX2ZZ4bwOvTA7NxL43ksxBIzzAPTrLa+DFrbpXvlcD76JojI5FlJl67TvtbuyFfH0k9M5/xyzzls5SceA0Kpr1Cdy4OVtouUlrA67eZZtx+D/d+2Zim0u576mdMo5rx/RlcK4jb+rqDTSNw7lKbqrEtuz9QIcDBP0k+fI/vg3uTyuCHJ54F1Db/wBTczr/AGnA5f8AtIH2n0m2DWC2LTRFwq53vrVEY4sQnOAFAIJJHkBkxott4wZ9VOMaZOXbB24nV+D5p/iObnOPQnQ1faPYTdV7EcLUfckOlpSEAJEWQK2WqKsyuUh64ZZpUUzNKR0qqjQqqlEpG6FZbrrlTkaIwJ0riNlyiTKkRssUSQJFyNgeFkZJwO2wyTgXbDJOA2wyGBCsAwNKwyRgaUk5FaKfENDXchrtUMjdQf8A4jZJhJweYlLhvA6NNvNCbe9bc3iR5KD129Tj1MZMi62VmN3wWLK46ZllAq21S1SM06yhqKZdCRitqRicV0pOwAgfUwwTjmRnPrgKf+ZiXvnJ2/Qb4V7oSfJV1HDCTX3pR1qJsr7tv7ypUZOPJif2lNVKtlhnS9T18NPXuT5+DkdRwx9LyBbYOSWjO1h5N5H0MeVbhwx9HratTDcnybmnI/p0tUJXYVzlQqCxgSMEDrnHTzjuKVe9cNHA9QsunqZU94/6GnU4ZQw6MAR7Gb6574Jo87KO2eP5OfnPyd836vtHsJvq9iOFqPuSHS0pHKIENlmmvMrk8BCO5mnpqZmlI6VNZpU1TPKR0IQwXK0lLZqjEsokRstUSZViNliRIqxcjpEgWQMkOxIyNgULIyGBdsMk4DbDIYE2wyRgQrJyGBpWSLgYyycitEbLJTFaIXSOmVtFaxJYmUyiUtSoAJJwACSfAAdTLFLBQ68vCOL4v2ipOw0kWAWod+cADH1YBGc4JGMSXYuDXX6RLa5SeHg0b1zzySD0znofedCto8rqFJSak+xVb0ljSfcrhZKPKZmcd0rW1gKpZlO5SGCkN0HXljn5zHq44jwj0voNkXZJylyyPh+ssazuxWBWmQxPJk64GPjoOkXTSl7fg0er0aXZ1V3+MFOJn+DFhG9V9o9h/E3VexHEv+5IfLSklrWK+Be5paWqZ5yNlNZqaeuZpSOnXDgv1JKJM2RiWq0lbZfGJOqytstSJVWQOkPAi5HSHhZGSRcSMkjsSADEADEADEAExDIDSJOSBpWNkhoYyyRGiFljJitELpHTKnEzeJaqqlQ1zBFZ1rBOcF25ASxMSNUpvEVyc9rODafvA1Sjfb/6ewIlPIOQFGAOWPdoNJtJDW6u1QdbRY1VU31yPO3QOd4pxDuLFVq2KOP9QfarZwAf8fPpJsv2PsavT/SlqYt7sNPt/BXGvD2rWodcfU7AEDKjO3PvK3b1ml/bNeo9Lejrlapc9kXwOefHzm1pLk4PUlLCbOezOdhHeN+r7R7D+Juq9i/Bwr/uSJFlhQy5pq8mVzY9Ucs19NXMk5HUpgaNKTO2dCEeC5WsqbNEUWUWVtlyRMqxWWJEgEVsdIeBFJHASCRYEigQDAYgTgMQDAEQDAmIECEQIEIgQMIjJkNEbLGEaIXWOhGjG7QcJGqqNRYpzByOnI+I8Y/caq3pSzgz+CcEOlVw1rWl2BBboEX7QB4HmcyyJTrLurjCJdTXNEWce6BgcW0C2qVfOMMMAkDmMc8S6VamsCaTXS0c3hZTKFfDqq23opVsEHmeefMdI9NEYcka31azU5j/AIScS99jmLuc3OeehOhq+0ewm2r2L8HCv+5InrEdmdmnpK5nmzZRE1tOkyyZ1a4l+pZQ2bIot1rKmy+KJ0WIWpEyiKyxIeBFZI4CQMOxAMCwGCQAQABAAgASQExAXA0iACESUKRsIyIaImEYraILFjplbRVtWWJlEkUb0l0WZZxMrV1zVBnLuiZVizVFnP7MhksdHOznHoToKftHsJtq9iOFqPuSLVK840iiKyzX0qTJNnVoiatCzNJnRgi7UJSzXFFpBKmXInURWWIkURWOh4ikiiBI6AwSACABmACQAIALAAkgIRAhjTAUawkohkTCOKyFxGRUytaJYiqSKVyy2LM00ZmqSaYM510TH1K85sg+Dk2LDKpHOOwic5mc49EdDR0HsP4m2r2I4Wo+4y9pRzhYyupZZs6VZjmzsUo0qRM0mb4Lgu1iVs0xLCCVMuSJ1iliHgRWMPkEjhAYJABABIAEACABABRAAgASQGmBDGmCFI2EdCsicRkVsrWCWRZVIp3CWIzzRnalZpgzBauDG1azXWzkXIovLSuHc5mc49GdJp/tHsP4m6r2I4Go+5L8mhpBFmwoRtaYTHM7FK4NGkTPI3QRcrlTNESwkQuRMsVjoeIgw4QGQ6QSEAEgAQAIAEACABABYAEAEIkkMaYCjGjIhkLxitlewR0VSKlwlqZRMz9QJogYrexj6sTXWci9Gc0vM0O5zOJzT0Z0Wn+0ew/ib6/Yjgan7kvyaejESwsoWexsaUg8xz9pjkzsVpruaNMoZsgXK5VI0RLCRC1EqRGWIkEUkcIDIWQSEAAQADABIAEACABABYAEAAySGMMBRjRkQyJ4wjILI6KpFS2WxKJmfqJfAxW9jH1gmus5N5mPNBjh3OZxOaelOi0/Qew/ib6vYjgan7kvyX6idpwpY4OFBClj5Z8JXb24NGhSdiTfycvwrid2i/TRLHAscVVufpbdgYyp+o5zy5efjOcpctHvbaKrF9X+Z6hw6xnrRnTu3ZFZkJyUYjmufSKziNJSaTyjRrlbLYlhIhaiZYjLEPEUkcIDCyCRYANgAQAIAEACABABYAEAAySGMMBRjSUQyJ44jILI6KpFS2WxKJmfqJfAxWdjH1k11nJvMx5oMcO5zWZzj0p0Gm+0ew/ibqvYjgan7kvyJxfVPXQWqdUtyNu7HPHMgZ5dJRqG0uDqei6dXW/UspC6Lj2nsarvhWC5Qbdu9eYBD56BgxP7EzBlPDPRXaSytboSyjvKTCRz4FyuVM0RLCRC5EyxWOh4iDDxAZCyCQgAkACABAAgAQAIALAAgAhMkhjTAUY0ZEMheOVsr2RkVyKlxlqM8zP1BmiBis7GPqzNdZyNQzOeXmaHc5mc49GdDp/tHsP4m6r2I4Wo+4y2lauCjDKtyIiWxUlhluh1MqLN6H6fs5p97OF+9GQo2Cm4gDePFTgeHnMM6klhHf8A+5WWw2vz8G92e1LWUKX/ANRC1Vn++s7Sf3xn95ng8xJSafJtVmQy+LLKGVsuRMsUdEgisYdIGHQGCQAkACABAAgAQAXEACABJAaYEMaYIUjYx0KyJzGRWyvYZYiqTKdxlkTPNmdqWmiCMNr4MbVtNlaOReyi0uKoHMTmnozoqftHsP4m6r2I4N/3JFuhucmSKYvDNWm4KpY5IUEkKCxOPIDrMk0djSLdJI4XhHFW0ltypaxrd67cEfqkZc4PgGI9ee2Ycrdg9p0ISit3dI9E7Kdo01yuyIU7pgrAsGGSM8iPHlzEJI5l9HSaWcnR1mVMRMnUxSxEixGOPBkEjhAnIsCQkEhAAxAAgAQAIAEkBCYEDSYCjSZKIImMYVkLmOitle0yxIpkyle0tijNNmZqmmmC5OfdIx9S3Oa4I5Njyyox5yxkRObxOceiOgq+0ew/ibavYvwcO/7kixWY7RnxyaOiuB6EHBwcHOD5GZZYfOcnRrjOGMrGSkdDVqNTdp7awU7tbQ4Zt6uzKcjPIHInNz+64+D0VfqNmyK8HVcH0i6epalJIQY3HG5vU46n/tGZE7XZLcy5XxCnve47xO+2d53eRv2fliVtFsYtrd8F9WiDJkymKyxMeDFwSOEgYdmACwGCQAQAIAEACSAmYEMTMCBpMlCkbGMiGyNjGEbIHaMkVNlW1pakUyZRveXRRkskZWreaoI5l0jJtbnNUUc58shksddznZzj0Jv1faPYTbV7F+Dh3/ckPZwASx2jHM9MSbGlF5J01U7LUoLLOa4I9mmssVWDK1fJwVAIRh9WDzzgn5PvOVvcJYPoc9LC6MepHlfB0PZ/itTa0tvJa2uuofSRudQCSfiKoPqOXk5Oo0EoRc128HdUvGkjDBo4rtdw3UNqxdXUHJrZQad4d6wD9L55EjJ8sgAeUqZ6DSzgqu/+Zt9i31t9bXXXbF3BaAACuEyrK9ZHIZAHIg9ecrsSz9Jn1Shu+k1eH9rKWut01uabqGVGzzSxmOB3fiR06jxi7XjJKplsUjpAYog4GKAll6rjeyruYKu5gu5j0UZ6n0hgZJskBgGcCgwJyLmABABCYBkTMCMiGBAhMCBhMZIhsjZoyFbIXaMkVtlexpYkVSZUueWRRnnIz9RZNEYmK2Zkaqya4I5N08lBzLihDRBjruc5OaehOgq+0ewm6r2L8HDv+5IcVBGCAQeoIyDHazwyKbZ1TUovDKGp4DW+51IR25AruyoXOwYPLAJzy58pzJ6RuWWeufrlPSg+8uzDshw5C5vdQz1ttrcMducczt6Z5/5kU4nyuUL6j6jmMYVvv3O8osjSRzap5JTxOlLFqe1Fts5ojMAzew+ZQ0dCuE5RylwaJuVVLMQqqCzMSAAB1JMql2yx1L5OA4j2Z1V7vqdOztuXdWbii3WLuBGGwChxzXp0GcZhGecPsdWrVQ2r4Oz7HcOs02lVLbLLLGJsYWdaywH6Y5npj5zFlyzNbYpSyjeBiYETMHtnwazWUolTKHruS1dw6Mp5MG6qRz6ecIvDZopmot5KvAdFxKihmuvV2rLd3p2Ss1GpB07xRvyccj4Z5gyJ8+0i1qTWw2uCceo1iB6W5kAmtvpsU+II8xnwiuLXciVco9zTzArDMADMAyJmGAEJk4IGFo2CGxjNJFbInaSkI2Q2NLEitsrWvHSKJSKN9kvjEy2TMzVWzTCJzbrDLtfJmmKOc3llcmOSAkMZdznJzT0J0FX2j2H8TdV7F+Dh3/ckPPmcAAZJJwABzJMeUlFZYtVcrJKEe7MXU9oaSClbPllP6ndHYvmcZ3dPSc67VOcHGK7noqf+n7Ficms+Dc4OESpRWwdCMhh0bPU/Mt00IxrSicXVq2u5xsWGbumthOJfTZk4ftq9b6gX02HvK9iWKwKruRvpKt58yMe2Jjs45PZaCuUaMT7GgnadEctqA+pO8OE7zFAxnBI5gkcsDoOvURNin2Hu0cbMY4O/03GaW0w1bMK6TWLSz8tqnz/iK0c11tT2LljuC9odLq8/09ocp9ylWRwM43bWAJHLrEZZOqdfuRrq0jAuR4aLgZMS1FdSjgMrAqynmCD1BkEp45OX7IdntPVbbqUDF1tv09e4ghUR9pYcvuOMHw8gOeTe5LDLHe7FydbuhgQN0MBkTdDAZELScEZELQIyMLRhWyJmkpCNkTvHSK3IrWPHSKpSKl1ktijPOWDP1F00RiYbrDK1FuZphE5ds8sqO0tESGSSRRIZK7nOTmnoToKvtHsP4m6r2L8HDv8AuSKXaBiNLbt64QH/AGl1Df45fvKNW/oOr6DFPUrPg4tX+jkcMrZB8cGc/wCD3PwdR2P1QYWIBsRFS05OVVuauR5AjZy8xL9PYoN5OD63oXqNjgvqzg224uV/00B9bM8/+kEY+TGldKTI03oNdcf3G2yxZwhL1RiQS2Lm7xRZl2AZf2XoJV0m15Ip18NLZOmfKXYqN2NHfoVK26Ysve12k7gAMMQfHJGeo5nxkdPasF0fVIyg/h/Bu9seGtdw96NOuDWK2StRjclZB7sD2HIeYERrBXpL/wB1OXyed9lOKNptWtvI5WwbfybYfpPiBkAkekVrJ27K1ZHb5O24X2ovFjWWd5euwgVrsRQxIwSTyQfdzMW3EVwjJqqowh9K5NjR8a4jeC9NOhZR1rGqL2DyBZRgGUPqeDnSjZHujju13aDVprluHfadaRUDSznYjDm6nadrg5znxHtLIfUnwdHS4nXyuTquyvaREV1veuqsMWVjkO9tru7ePPqeg5YEnp4XAs9HtilDlnZafUpYodGDowyrKcgiLgyyynhj90CMibpJGRC0MEZGl5OCMkbPJSFbIXeOkVuRBZZGSKpSKttstUTPKaKN90ujEx22GZqL5qjA5ttmWUnaXFCRHJGCAAJDJXc5yc09CdBV9o9h/E3VexHDv+5Ibqsd2+V3KUYMvmCDkRdS0q234LdFOcL4yh3OK1nDmpwXVu6tXNVjKRj0PkR0I+JyISyss+iae5WxyTdnbyr2oDjdUjcvELYB/JEI+4twsm2lhJxjJPIAecv/AJGfBt28appYVBt7rhMIVIUKMfUxOPDoMy3qJRSSPKL0m/U3Ssl9KbNDQccrdtpzWTjbvK7WJ8Ac9feLvz8D3+lW0x3QeSv2jbW5BoL91jmKiQ4bx3Y5n9orwuWbPTJ6fbiS+r+Th9TY41AZqlIpBvtvtW7ZyBJQug5kjlk5HPEyWzxwl/Z2JvDwg1V7WbuqKpIaleexh4Hnk+jHz8Dyl9csrkZPybH/APOb7n1ylQ/d1q/eljyClSADz88f8EieMGbWSSre42O1nZn9TNT3YuZndvvK88sgOQeY8z0/wkm2sC6W7fDDeMHNcQ4TqBclV/0G81Cm7nYmLAuBk9dpJB8cAdesat4iWxui4tr4PW+zvDf6TTV6febDWDucjG5mJJwPAZMrfLycm23fLJpb5GCvIheTgjcNLycEZI2sk4FciNrIyQjkQPbGUSpyK1l0tUSidhSvvlsYmSy0ztRfNEYnOttyU3eXJFC5IiZIwSQCAAJDJXc5yc09CdDR0XwGBk+Qm2D/AG8rwcW1J3NPtkyNfrbt5U7qwpxsQkAeRJH3e8xNtvLPoOi0dFVS6az/ACU+9Kgtu5YJfPMFQMncD1HvEeEss3tLH8GfwbiaNqO+TQtZTUr97YneKu0rhsqOXQ5wOfpMErMv6Sjfl8F7W68WZOnBqpZnrKk/qKykgpY3hkYI8CD4kHGmmW9fV3HjLJmum3rgfuJc/wCScYIn1ajkX8PMkRXJA2j0LUcdJGymtrHYAWdQlW4Dcpb8hkj3iSvylGCyeNeadQ5P4Y9OBBlKO+UfC2Lhdr1+I656ekZ1ybw0d2Xq9DrbT58GZ2g7Jv3j36UBhYxdqwwR0c/cUzgEekbZt4K9L6lCSxM67gd4qppquKV6h6ssv0KzsoG5jjqeYyfWJgy3t2Tk48of2l4ktOnYsgsVytbru2HY3JiD5gZMWUcoNNB2y29uCl2K4sllX9OXV305wpOMtVy2tjzGcH9vOVVrC2sLYTqeJFvhnaum62ykq9VlV3chXBJfmwDeg+k9fSWJF0tLNRUlzwbT6gAbiQFAySSAAPMmGDLznAd9kcjkHoR5RkhXLHA02w2i7yNroyiI5kL3R1EqlMrW3yxQKJ2lO7US6MDHZcULr8y6MDFO1vsVneWlaRGTAYSSAsACAAJDJXc5yc09CdBV9o9h/E3V+xHDu+5ILalfk6h8ch1DD0BH8RbKYy5Nui9T1Gm4g+PBl8W0Nbq1Cl0ryQxR9rvjkdxH3DryIx05ZnLnHfwz6BUnZXFy7sztbwcaTSWNorLe+tCqVFhb6cjcQi/3Ecs+GfCZnVtT2iyhtKWuDUau2tVwMJ3gb6lsdlDFseWTge2esuhHAsZRksxFFNVxCZFbMQNtue73eGHAyP3H7y3L7MeU8Lk0+FdmBW+6/YQpyqD6iT5MemP8+Evr07ffscHX+t1Qg41cy7fg3tSQqZGABZW7Y5cg4LE/zLbq4wgtq7M8nXZKdjcny0yxTxmvvWp3YdFDHPJSDjof+ofMHZDO3Jur0GodSsis5LlfFQftSxh5hMA+ozjMqc88pMVZjxJ4K3EqU1hUpaa7agxUMmGBPLJVsED19BK39eMM6mj1608WpLOTX0Ve2larWNxAG5rDuLNnOc+/T2EfplUtZ+5vhwR3cNpKgVjuHRmat6sKyM33Y9D4iVTozjAfqpSabecHGdoOG20A2MzuXwLHG5lwAcEvjI5k9c/96mmpcno9Lq4XJJeDZa+n/wAPOlRjbkbSLbVSwgnfvXzAbGB6R+MFHSmtTunwZ3BeNaqk10JW1jFa12WHGK1zzTnjkM5Iz9pkQ5LdVVS4uUnjB3T6iaFA8xK3BC+pjqBTK4r2amWKBnneVLdTLVAyzuyVntzLFEobbIS0YlIbJJEgAQAWABAAEhkruc5OaehOgq+0ew/ibqvYvwcO/wC5IfLH2KkA0yO+5t2DzZU27t3iRnqDz5DnznNuplHlHt/TfWK7KlCbxJE9+hqrZWRmOMthxjn/AGgZAPXr7esrphOUsF/qPqkKqZYa3P4Mji3CxeAwO21RhXPRh12t49eh8M/Gy6jP1RPP+meruh7LeYnO6zh9wOGqfd0BRS6v7FeUyPOeUeshqarY5i0djg8s/dhdxPIlsDJ+czo0+xHz/WtdeePIekeUVJYZlTw8ozNXwxs76mGVUqqtjOCc7QfIY5e851unlu+k9hoPVaIULc8PPK/+l3gyWJX+o7MzHdhuqDptznn/APc1VVtLk4fq+ortu/aXC+UN4o9wdLawzCtW5DnzPjj/APZRqIPcnE2elrTTokrWk8lw8RvCqTVk9XVWBOCP7fXOJLdixxkorr00pzi54x2NFdVLthz3ek8FXienr1CgP1HIMM5APUDBErso3LB0PT/U1p5fV2M/h/Blqv75mNm3nWSSGDEEHcByIwTiVw0+3hmvV+u9WvbHhmw9ykhiAWXO04GVyMHB8JeqkjjvWT5TbEbUx1WZ3eRNqDGUCp2tkLWGMooXLYwvGDAwmSNgSAAIAEACACwAIAIJDGXc5yc09CdBURtHsJuqkti5OJfF9Rj90dyiU7X4EyPSGYhtfgAR6Q3INsvAZhuXkNr8AD6wzEZKS7ZDIhuQu2QZhuXkNr8C5huXkNr8AG9YbohtfgXfDdHyRsfgXfDciNj8CiyGUGx+Be8hlEbH4DvIZQdN+BDZDKJ6b8CGz1kZXkOm/AheTleSdj8CbvWGV5J2PwG6G5eQ2vwGYbl5Da/AZhuiG1+A3Q3RDa/AZ9obohtfgMw3LyG1+AzDcvIbX4DPtDcg2vwAMhyiSovPY53PqPkTnZR6DDOkfqfczJD2oun7mMlpASSAkMkIIgJIMIfAIIpIQAIAwkgKZJDEEBRYEhAEIYEiiQAGSSJFAWACSQCACtIASAAIAKYAJJAILuQQTKd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xAQEBQQDxAQDw8PEA8PDxAPDw8PDw8PFBQWFhQRFBQYHCggGBomHBQUITEhJSkrOi4uFx8zODMsNygtLisBCgoKDg0OGhAQGywkICQsLCwsLCwsLCwsLCwsLCwsLCwsLCwsLCwsLCwsLCwsLCwsLCwsLCwsLCwsLCwsLCwsLP/AABEIAOEA4QMBEQACEQEDEQH/xAAbAAABBQEBAAAAAAAAAAAAAAAAAQIDBAUGB//EADoQAAICAQIDBwMDAwMCBwEAAAECAAMRBBIFITEGE0FRYXGRIjJSI4GxFEKhM3LwgtEVJFNiweHxB//EABsBAAIDAQEBAAAAAAAAAAAAAAACAQMEBQYH/8QAMhEAAgIBAwMDAwQABQUAAAAAAAECAxEEEiETMVEFMkEiM3EUI2GBQpGx0fEGFWKhwf/aAAwDAQACEQMRAD8AbXWu0EgdB4Cepqrg4Lg8BddYrHyO7pfxHwJZ0oeCrr2eQ7pfxHwJHTh4Dr2eQ7pfxHwIdOHgOvZ5Dul/EfAh0oeA69nkTul/FfgQ6UPAdezyL3a/ivwIdKHgOvZ5Du1/EfAh0oeA69nkTul/FfgSelHwHXs8i90v4j4EOlHwR17PIdyv4j4EOnDwHXs8i9wv4j4Ejpw8EfqLPI7+nX8R8CT04eA/UWeQ7hfxHwJHTh4D9RZ5DuF/EfAh04eA/UWeRO4X8R8CHTh4QfqLPIGhfxHwIdOHgOvPyIaV8l+BDpwS7DRutk8JkVD1WDKbGBJAIA5kdRK10n2wbJ6bWRy2mSCpfxHwJYoQ7pIyzsujxJv+w7pfxHwJPTh4F69nkQogGSFAHUkAARXCC+B653TeIt5FNS/iPgRlXBrhCyttTw2HdL+I+BB1w8EdazyHdL+K/Ah0oeA69nlh3S/ivwIdOHgOtYuMsO6X8R8CR04eA69nkO6X8R8CDqh4JV1nk5/l5Tn7I+Ed/qS8nQVfaPYTo1exfg8/f9yQ6WFIQAIABgAQAIALiAChZBGSQJDIvckWkxXJDKDZIumiOaHVTJBpYvUHVA7+l9IdQboC/wBL6Q6gdAadLDqCugjbTRlMV0kbUmTuTFjGUXk5tuC2qX7pURWGdod8DqMKfDly/fwnNlXPfiJ72v1Cj9Opt5xw8/7FvhtL01hWrsJJZj9SPgk/tymmE5VrDizzPqd1equcoSRKNZ0/St5n8Okl6z/xZjhpN0sbkc/quKW27q3VUrYjbjO5cHIznr6ymds5d+x7XR+lU6fEo9/Jf4FqGddrs6rVkMEClgu4hfqPXmGGB4Aemc/Xsb2xkVXekU33ObX/ACXhoAeffXMDzB37fHymirTOcU3Nnmtcv01rrUVwI+icA7LrOYIIc7s5HgeoPrHlppwWYyf9lWm1Fbsj1IruM4a9vJGAZFX/AFN24t4DBHI9I+lnOXft5Oh6tXpNu6v3eEaE2nnRRIZK7nO4nMPQG/V9o9hN9XsRxL/uSHS0pCABAAgAQAcFgQ2SKkXJHLLFenzEcyyNTZar00qczTCgspppW5miNBOuniOZcqR408VzLOkhwokbyekKaIbyekNOnk7xXUiNtPJUyt0kL6eOplUqSvZppZGZRKkq2afHSWqZllU0V3T5j5QkVJcoyuI6BDzFQLn+76yMeW3O3x8pivik+Eez9E1llsG7Z5S4wzBVBbqsAbbKmYVgMRWXCjvDtzjcSp9DtmGFacjuznCuO+XYs67jltbd2FTdWqmwkE+XIAEDkCP8zT15w+lfBzJ+labUSdzy8mhRxI2U7lXFjEVqo5gs3Rh6YBPPpg5jz1f7X8vg8/q/SuhelHmPcv6akIgTIO0AEgg8/P5zNOn2xgo5OfqqLovqTjhPsPmkxCiQyV3OczOYehOgq+0ewm+r2I4eo+5IdLSkIAEACAD1WQK2WKqcxHLBMYORdp00plI110l2rTymUzbCktJRKnI0xrJlpiORaoEq1RdxYoDxVI3E7BRVDJOwO6kZDYhDVJyQ4DDVJUiNhG1UZSEcCF6IykVSrMviOpppwLHCl87FP3NjGcDx6iP1NokdFO32o57Xf+bYf0336YkncQMFgRjIY9ceXhFnOU3wjoaSiGjUuuu5Jp9PqCo75lUnmQi/XjP2k5x8S9KyaxJ4/wBTjaudELnKlcf+jG0XAHr1HeFl2IXZcZ3tkYAIxgeJiVaeSllnT1XrVNmm2RXLRV7S8LYP/UKGNbgC0qM7CBt3f7SAP3z5iV6ivE218nR9E1Tsp6clhoq9nrsCxeRIZCTnwIYcvj/mZnisyOz01KWWdDpL1VWd2CL9K5J6nmeXieg6ec10SUXlnJ9b09mohGutZeSzVejclPM9AeRPt5zXHURk8HmtT6NqaIb2sr+CUS5nJXc5uc09Fg6Gr7R7CbqvYjhaj7kh0tKQgAAQAkRZArZappzK5SLIV5NCjTzPKZvrpL1VMplI2wqLSVSps0RgTpXEbLVAmFcRssUR4rkZG2jgkjcTtHbIZJwGyGQwNKQ3EbRprk5I2jDXJTFcTM47rRpaWuKGzZt+kEKxBIBxnrgZOPSNuGro6ktpia3TUcS5I4HdJkclNiMzEA4P2/YDn1h3kXQ36SeX2ZZ4bwOvTA7NxL43ksxBIzzAPTrLa+DFrbpXvlcD76JojI5FlJl67TvtbuyFfH0k9M5/xyzzls5SceA0Kpr1Cdy4OVtouUlrA67eZZtx+D/d+2Zim0u576mdMo5rx/RlcK4jb+rqDTSNw7lKbqrEtuz9QIcDBP0k+fI/vg3uTyuCHJ54F1Db/wBTczr/AGnA5f8AtIH2n0m2DWC2LTRFwq53vrVEY4sQnOAFAIJJHkBkxott4wZ9VOMaZOXbB24nV+D5p/iObnOPQnQ1faPYTdV7EcLUfckOlpSEAJEWQK2WqKsyuUh64ZZpUUzNKR0qqjQqqlEpG6FZbrrlTkaIwJ0riNlyiTKkRssUSQJFyNgeFkZJwO2wyTgXbDJOA2wyGBCsAwNKwyRgaUk5FaKfENDXchrtUMjdQf8A4jZJhJweYlLhvA6NNvNCbe9bc3iR5KD129Tj1MZMi62VmN3wWLK46ZllAq21S1SM06yhqKZdCRitqRicV0pOwAgfUwwTjmRnPrgKf+ZiXvnJ2/Qb4V7oSfJV1HDCTX3pR1qJsr7tv7ypUZOPJif2lNVKtlhnS9T18NPXuT5+DkdRwx9LyBbYOSWjO1h5N5H0MeVbhwx9HratTDcnybmnI/p0tUJXYVzlQqCxgSMEDrnHTzjuKVe9cNHA9QsunqZU94/6GnU4ZQw6MAR7Gb6574Jo87KO2eP5OfnPyd836vtHsJvq9iOFqPuSHS0pHKIENlmmvMrk8BCO5mnpqZmlI6VNZpU1TPKR0IQwXK0lLZqjEsokRstUSZViNliRIqxcjpEgWQMkOxIyNgULIyGBdsMk4DbDIYE2wyRgQrJyGBpWSLgYyycitEbLJTFaIXSOmVtFaxJYmUyiUtSoAJJwACSfAAdTLFLBQ68vCOL4v2ipOw0kWAWod+cADH1YBGc4JGMSXYuDXX6RLa5SeHg0b1zzySD0znofedCto8rqFJSak+xVb0ljSfcrhZKPKZmcd0rW1gKpZlO5SGCkN0HXljn5zHq44jwj0voNkXZJylyyPh+ssazuxWBWmQxPJk64GPjoOkXTSl7fg0er0aXZ1V3+MFOJn+DFhG9V9o9h/E3VexHEv+5IfLSklrWK+Be5paWqZ5yNlNZqaeuZpSOnXDgv1JKJM2RiWq0lbZfGJOqytstSJVWQOkPAi5HSHhZGSRcSMkjsSADEADEADEAExDIDSJOSBpWNkhoYyyRGiFljJitELpHTKnEzeJaqqlQ1zBFZ1rBOcF25ASxMSNUpvEVyc9rODafvA1Sjfb/6ewIlPIOQFGAOWPdoNJtJDW6u1QdbRY1VU31yPO3QOd4pxDuLFVq2KOP9QfarZwAf8fPpJsv2PsavT/SlqYt7sNPt/BXGvD2rWodcfU7AEDKjO3PvK3b1ml/bNeo9Lejrlapc9kXwOefHzm1pLk4PUlLCbOezOdhHeN+r7R7D+Juq9i/Bwr/uSJFlhQy5pq8mVzY9Ucs19NXMk5HUpgaNKTO2dCEeC5WsqbNEUWUWVtlyRMqxWWJEgEVsdIeBFJHASCRYEigQDAYgTgMQDAEQDAmIECEQIEIgQMIjJkNEbLGEaIXWOhGjG7QcJGqqNRYpzByOnI+I8Y/caq3pSzgz+CcEOlVw1rWl2BBboEX7QB4HmcyyJTrLurjCJdTXNEWce6BgcW0C2qVfOMMMAkDmMc8S6VamsCaTXS0c3hZTKFfDqq23opVsEHmeefMdI9NEYcka31azU5j/AIScS99jmLuc3OeehOhq+0ewm2r2L8HCv+5InrEdmdmnpK5nmzZRE1tOkyyZ1a4l+pZQ2bIot1rKmy+KJ0WIWpEyiKyxIeBFZI4CQMOxAMCwGCQAQABAAgASQExAXA0iACESUKRsIyIaImEYraILFjplbRVtWWJlEkUb0l0WZZxMrV1zVBnLuiZVizVFnP7MhksdHOznHoToKftHsJtq9iOFqPuSLVK840iiKyzX0qTJNnVoiatCzNJnRgi7UJSzXFFpBKmXInURWWIkURWOh4ikiiBI6AwSACABmACQAIALAAkgIRAhjTAUawkohkTCOKyFxGRUytaJYiqSKVyy2LM00ZmqSaYM510TH1K85sg+Dk2LDKpHOOwic5mc49EdDR0HsP4m2r2I4Wo+4y9pRzhYyupZZs6VZjmzsUo0qRM0mb4Lgu1iVs0xLCCVMuSJ1iliHgRWMPkEjhAYJABABIAEACABABRAAgASQGmBDGmCFI2EdCsicRkVsrWCWRZVIp3CWIzzRnalZpgzBauDG1azXWzkXIovLSuHc5mc49GdJp/tHsP4m6r2I4Go+5L8mhpBFmwoRtaYTHM7FK4NGkTPI3QRcrlTNESwkQuRMsVjoeIgw4QGQ6QSEAEgAQAIAEACABABYAEAEIkkMaYCjGjIhkLxitlewR0VSKlwlqZRMz9QJogYrexj6sTXWci9Gc0vM0O5zOJzT0Z0Wn+0ew/ib6/Yjgan7kvyaejESwsoWexsaUg8xz9pjkzsVpruaNMoZsgXK5VI0RLCRC1EqRGWIkEUkcIDIWQSEAAQADABIAEACABABYAEAAySGMMBRjRkQyJ4wjILI6KpFS2WxKJmfqJfAxW9jH1gmus5N5mPNBjh3OZxOaelOi0/Qew/ib6vYjgan7kvyX6idpwpY4OFBClj5Z8JXb24NGhSdiTfycvwrid2i/TRLHAscVVufpbdgYyp+o5zy5efjOcpctHvbaKrF9X+Z6hw6xnrRnTu3ZFZkJyUYjmufSKziNJSaTyjRrlbLYlhIhaiZYjLEPEUkcIDCyCRYANgAQAIAEACABABYAEAAySGMMBRjSUQyJ44jILI6KpFS2WxKJmfqJfAxWdjH1k11nJvMx5oMcO5zWZzj0p0Gm+0ew/ibqvYjgan7kvyJxfVPXQWqdUtyNu7HPHMgZ5dJRqG0uDqei6dXW/UspC6Lj2nsarvhWC5Qbdu9eYBD56BgxP7EzBlPDPRXaSytboSyjvKTCRz4FyuVM0RLCRC5EyxWOh4iDDxAZCyCQgAkACABAAgAQAIALAAgAhMkhjTAUY0ZEMheOVsr2RkVyKlxlqM8zP1BmiBis7GPqzNdZyNQzOeXmaHc5mc49GdDp/tHsP4m6r2I4Wo+4y2lauCjDKtyIiWxUlhluh1MqLN6H6fs5p97OF+9GQo2Cm4gDePFTgeHnMM6klhHf8A+5WWw2vz8G92e1LWUKX/ANRC1Vn++s7Sf3xn95ng8xJSafJtVmQy+LLKGVsuRMsUdEgisYdIGHQGCQAkACABAAgAQAXEACABJAaYEMaYIUjYx0KyJzGRWyvYZYiqTKdxlkTPNmdqWmiCMNr4MbVtNlaOReyi0uKoHMTmnozoqftHsP4m6r2I4N/3JFuhucmSKYvDNWm4KpY5IUEkKCxOPIDrMk0djSLdJI4XhHFW0ltypaxrd67cEfqkZc4PgGI9ee2Ycrdg9p0ISit3dI9E7Kdo01yuyIU7pgrAsGGSM8iPHlzEJI5l9HSaWcnR1mVMRMnUxSxEixGOPBkEjhAnIsCQkEhAAxAAgAQAIAEkBCYEDSYCjSZKIImMYVkLmOitle0yxIpkyle0tijNNmZqmmmC5OfdIx9S3Oa4I5Njyyox5yxkRObxOceiOgq+0ew/ibavYvwcO/7kixWY7RnxyaOiuB6EHBwcHOD5GZZYfOcnRrjOGMrGSkdDVqNTdp7awU7tbQ4Zt6uzKcjPIHInNz+64+D0VfqNmyK8HVcH0i6epalJIQY3HG5vU46n/tGZE7XZLcy5XxCnve47xO+2d53eRv2fliVtFsYtrd8F9WiDJkymKyxMeDFwSOEgYdmACwGCQAQAIAEACSAmYEMTMCBpMlCkbGMiGyNjGEbIHaMkVNlW1pakUyZRveXRRkskZWreaoI5l0jJtbnNUUc58shksddznZzj0Jv1faPYTbV7F+Dh3/ckPZwASx2jHM9MSbGlF5J01U7LUoLLOa4I9mmssVWDK1fJwVAIRh9WDzzgn5PvOVvcJYPoc9LC6MepHlfB0PZ/itTa0tvJa2uuofSRudQCSfiKoPqOXk5Oo0EoRc128HdUvGkjDBo4rtdw3UNqxdXUHJrZQad4d6wD9L55EjJ8sgAeUqZ6DSzgqu/+Zt9i31t9bXXXbF3BaAACuEyrK9ZHIZAHIg9ecrsSz9Jn1Shu+k1eH9rKWut01uabqGVGzzSxmOB3fiR06jxi7XjJKplsUjpAYog4GKAll6rjeyruYKu5gu5j0UZ6n0hgZJskBgGcCgwJyLmABABCYBkTMCMiGBAhMCBhMZIhsjZoyFbIXaMkVtlexpYkVSZUueWRRnnIz9RZNEYmK2Zkaqya4I5N08lBzLihDRBjruc5OaehOgq+0ewm6r2L8HDv+5IcVBGCAQeoIyDHazwyKbZ1TUovDKGp4DW+51IR25AruyoXOwYPLAJzy58pzJ6RuWWeufrlPSg+8uzDshw5C5vdQz1ttrcMducczt6Z5/5kU4nyuUL6j6jmMYVvv3O8osjSRzap5JTxOlLFqe1Fts5ojMAzew+ZQ0dCuE5RylwaJuVVLMQqqCzMSAAB1JMql2yx1L5OA4j2Z1V7vqdOztuXdWbii3WLuBGGwChxzXp0GcZhGecPsdWrVQ2r4Oz7HcOs02lVLbLLLGJsYWdaywH6Y5npj5zFlyzNbYpSyjeBiYETMHtnwazWUolTKHruS1dw6Mp5MG6qRz6ecIvDZopmot5KvAdFxKihmuvV2rLd3p2Ss1GpB07xRvyccj4Z5gyJ8+0i1qTWw2uCceo1iB6W5kAmtvpsU+II8xnwiuLXciVco9zTzArDMADMAyJmGAEJk4IGFo2CGxjNJFbInaSkI2Q2NLEitsrWvHSKJSKN9kvjEy2TMzVWzTCJzbrDLtfJmmKOc3llcmOSAkMZdznJzT0J0FX2j2H8TdV7F+Dh3/ckPPmcAAZJJwABzJMeUlFZYtVcrJKEe7MXU9oaSClbPllP6ndHYvmcZ3dPSc67VOcHGK7noqf+n7Ficms+Dc4OESpRWwdCMhh0bPU/Mt00IxrSicXVq2u5xsWGbumthOJfTZk4ftq9b6gX02HvK9iWKwKruRvpKt58yMe2Jjs45PZaCuUaMT7GgnadEctqA+pO8OE7zFAxnBI5gkcsDoOvURNin2Hu0cbMY4O/03GaW0w1bMK6TWLSz8tqnz/iK0c11tT2LljuC9odLq8/09ocp9ylWRwM43bWAJHLrEZZOqdfuRrq0jAuR4aLgZMS1FdSjgMrAqynmCD1BkEp45OX7IdntPVbbqUDF1tv09e4ghUR9pYcvuOMHw8gOeTe5LDLHe7FydbuhgQN0MBkTdDAZELScEZELQIyMLRhWyJmkpCNkTvHSK3IrWPHSKpSKl1ktijPOWDP1F00RiYbrDK1FuZphE5ds8sqO0tESGSSRRIZK7nOTmnoToKvtHsP4m6r2L8HDv8AuSKXaBiNLbt64QH/AGl1Df45fvKNW/oOr6DFPUrPg4tX+jkcMrZB8cGc/wCD3PwdR2P1QYWIBsRFS05OVVuauR5AjZy8xL9PYoN5OD63oXqNjgvqzg224uV/00B9bM8/+kEY+TGldKTI03oNdcf3G2yxZwhL1RiQS2Lm7xRZl2AZf2XoJV0m15Ip18NLZOmfKXYqN2NHfoVK26Ysve12k7gAMMQfHJGeo5nxkdPasF0fVIyg/h/Bu9seGtdw96NOuDWK2StRjclZB7sD2HIeYERrBXpL/wB1OXyed9lOKNptWtvI5WwbfybYfpPiBkAkekVrJ27K1ZHb5O24X2ovFjWWd5euwgVrsRQxIwSTyQfdzMW3EVwjJqqowh9K5NjR8a4jeC9NOhZR1rGqL2DyBZRgGUPqeDnSjZHujju13aDVprluHfadaRUDSznYjDm6nadrg5znxHtLIfUnwdHS4nXyuTquyvaREV1veuqsMWVjkO9tru7ePPqeg5YEnp4XAs9HtilDlnZafUpYodGDowyrKcgiLgyyynhj90CMibpJGRC0MEZGl5OCMkbPJSFbIXeOkVuRBZZGSKpSKttstUTPKaKN90ujEx22GZqL5qjA5ttmWUnaXFCRHJGCAAJDJXc5yc09CdBV9o9h/E3VexHDv+5Ibqsd2+V3KUYMvmCDkRdS0q234LdFOcL4yh3OK1nDmpwXVu6tXNVjKRj0PkR0I+JyISyss+iae5WxyTdnbyr2oDjdUjcvELYB/JEI+4twsm2lhJxjJPIAecv/AJGfBt28appYVBt7rhMIVIUKMfUxOPDoMy3qJRSSPKL0m/U3Ssl9KbNDQccrdtpzWTjbvK7WJ8Ac9feLvz8D3+lW0x3QeSv2jbW5BoL91jmKiQ4bx3Y5n9orwuWbPTJ6fbiS+r+Th9TY41AZqlIpBvtvtW7ZyBJQug5kjlk5HPEyWzxwl/Z2JvDwg1V7WbuqKpIaleexh4Hnk+jHz8Dyl9csrkZPybH/APOb7n1ylQ/d1q/eljyClSADz88f8EieMGbWSSre42O1nZn9TNT3YuZndvvK88sgOQeY8z0/wkm2sC6W7fDDeMHNcQ4TqBclV/0G81Cm7nYmLAuBk9dpJB8cAdesat4iWxui4tr4PW+zvDf6TTV6febDWDucjG5mJJwPAZMrfLycm23fLJpb5GCvIheTgjcNLycEZI2sk4FciNrIyQjkQPbGUSpyK1l0tUSidhSvvlsYmSy0ztRfNEYnOttyU3eXJFC5IiZIwSQCAAJDJXc5yc09CdDR0XwGBk+Qm2D/AG8rwcW1J3NPtkyNfrbt5U7qwpxsQkAeRJH3e8xNtvLPoOi0dFVS6az/ACU+9Kgtu5YJfPMFQMncD1HvEeEss3tLH8GfwbiaNqO+TQtZTUr97YneKu0rhsqOXQ5wOfpMErMv6Sjfl8F7W68WZOnBqpZnrKk/qKykgpY3hkYI8CD4kHGmmW9fV3HjLJmum3rgfuJc/wCScYIn1ajkX8PMkRXJA2j0LUcdJGymtrHYAWdQlW4Dcpb8hkj3iSvylGCyeNeadQ5P4Y9OBBlKO+UfC2Lhdr1+I656ekZ1ybw0d2Xq9DrbT58GZ2g7Jv3j36UBhYxdqwwR0c/cUzgEekbZt4K9L6lCSxM67gd4qppquKV6h6ssv0KzsoG5jjqeYyfWJgy3t2Tk48of2l4ktOnYsgsVytbru2HY3JiD5gZMWUcoNNB2y29uCl2K4sllX9OXV305wpOMtVy2tjzGcH9vOVVrC2sLYTqeJFvhnaum62ykq9VlV3chXBJfmwDeg+k9fSWJF0tLNRUlzwbT6gAbiQFAySSAAPMmGDLznAd9kcjkHoR5RkhXLHA02w2i7yNroyiI5kL3R1EqlMrW3yxQKJ2lO7US6MDHZcULr8y6MDFO1vsVneWlaRGTAYSSAsACAAJDJXc5yc09CdBV9o9h/E3V+xHDu+5ILalfk6h8ch1DD0BH8RbKYy5Nui9T1Gm4g+PBl8W0Nbq1Cl0ryQxR9rvjkdxH3DryIx05ZnLnHfwz6BUnZXFy7sztbwcaTSWNorLe+tCqVFhb6cjcQi/3Ecs+GfCZnVtT2iyhtKWuDUau2tVwMJ3gb6lsdlDFseWTge2esuhHAsZRksxFFNVxCZFbMQNtue73eGHAyP3H7y3L7MeU8Lk0+FdmBW+6/YQpyqD6iT5MemP8+Evr07ffscHX+t1Qg41cy7fg3tSQqZGABZW7Y5cg4LE/zLbq4wgtq7M8nXZKdjcny0yxTxmvvWp3YdFDHPJSDjof+ofMHZDO3Jur0GodSsis5LlfFQftSxh5hMA+ozjMqc88pMVZjxJ4K3EqU1hUpaa7agxUMmGBPLJVsED19BK39eMM6mj1608WpLOTX0Ve2larWNxAG5rDuLNnOc+/T2EfplUtZ+5vhwR3cNpKgVjuHRmat6sKyM33Y9D4iVTozjAfqpSabecHGdoOG20A2MzuXwLHG5lwAcEvjI5k9c/96mmpcno9Lq4XJJeDZa+n/wAPOlRjbkbSLbVSwgnfvXzAbGB6R+MFHSmtTunwZ3BeNaqk10JW1jFa12WHGK1zzTnjkM5Iz9pkQ5LdVVS4uUnjB3T6iaFA8xK3BC+pjqBTK4r2amWKBnneVLdTLVAyzuyVntzLFEobbIS0YlIbJJEgAQAWABAAEhkruc5OaehOgq+0ew/ibqvYvwcO/wC5IfLH2KkA0yO+5t2DzZU27t3iRnqDz5DnznNuplHlHt/TfWK7KlCbxJE9+hqrZWRmOMthxjn/AGgZAPXr7esrphOUsF/qPqkKqZYa3P4Mji3CxeAwO21RhXPRh12t49eh8M/Gy6jP1RPP+meruh7LeYnO6zh9wOGqfd0BRS6v7FeUyPOeUeshqarY5i0djg8s/dhdxPIlsDJ+czo0+xHz/WtdeePIekeUVJYZlTw8ozNXwxs76mGVUqqtjOCc7QfIY5e851unlu+k9hoPVaIULc8PPK/+l3gyWJX+o7MzHdhuqDptznn/APc1VVtLk4fq+ortu/aXC+UN4o9wdLawzCtW5DnzPjj/APZRqIPcnE2elrTTokrWk8lw8RvCqTVk9XVWBOCP7fXOJLdixxkorr00pzi54x2NFdVLthz3ek8FXienr1CgP1HIMM5APUDBErso3LB0PT/U1p5fV2M/h/Blqv75mNm3nWSSGDEEHcByIwTiVw0+3hmvV+u9WvbHhmw9ykhiAWXO04GVyMHB8JeqkjjvWT5TbEbUx1WZ3eRNqDGUCp2tkLWGMooXLYwvGDAwmSNgSAAIAEACACwAIAIJDGXc5yc09CdBURtHsJuqkti5OJfF9Rj90dyiU7X4EyPSGYhtfgAR6Q3INsvAZhuXkNr8AD6wzEZKS7ZDIhuQu2QZhuXkNr8C5huXkNr8AG9YbohtfgXfDdHyRsfgXfDciNj8CiyGUGx+Be8hlEbH4DvIZQdN+BDZDKJ6b8CGz1kZXkOm/AheTleSdj8CbvWGV5J2PwG6G5eQ2vwGYbl5Da/AZhuiG1+A3Q3RDa/AZ9obohtfgMw3LyG1+AzDcvIbX4DPtDcg2vwAMhyiSovPY53PqPkTnZR6DDOkfqfczJD2oun7mMlpASSAkMkIIgJIMIfAIIpIQAIAwkgKZJDEEBRYEhAEIYEiiQAGSSJFAWACSQCACtIASAAIAKYAJJAILuQQTKd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:\DCIM\100SSCAM\S630231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2.gstatic.com/images?q=tbn:ANd9GcSkP_ngdKWXKV4cVpPgiYrzU-ZFciDUpnBiARWW1hmIKlqoVh8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8611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00042"/>
            <a:ext cx="5072098" cy="6572296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</a:rPr>
              <a:t>Моє життєве кредо:</a:t>
            </a:r>
            <a:br>
              <a:rPr lang="uk-UA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</a:rPr>
              <a:t> “ Будь терплячим, ввічливим і доброзичливим ”</a:t>
            </a: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 Моя педагогічна філософія: “ Щоб успішно навчати дитину, її треба любити і любити так, щоб вона це ставлення відчувала й у нього вірила 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1energ.ucoz.ru/_si/0/856736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786610" cy="494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240235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над якою працюю: </a:t>
            </a:r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Сенсорне виховання дітей дошкільного віку - базова компетентність гармонійно розвиненої особистості"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remstroikv.ru/zqkcz/prezentaciya_na_temu_spravedlivost_3753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85752"/>
          </a:xfrm>
        </p:spPr>
        <p:txBody>
          <a:bodyPr>
            <a:noAutofit/>
          </a:bodyPr>
          <a:lstStyle/>
          <a:p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Сенсорний розвиток – це розвиток відчуттів і сприймань, формування уявлень про властивості предмета.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rstyle.org/uploads/posts/2010-07/1278922048_1263565845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4071966" cy="412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G:\DCIM\100SSCAM\S6302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43438" y="2285992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edsovet.su/_ld/306/70846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796908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 сенсорного розвитку дітей: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freeppt.ru/Prew/RedFlower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35834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linda6035.ucoz.ru/fokina_l-p-shar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Засоби реалізації сенсорного виховання в системі навчально-виховної роботи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voyrebenok.ru/images/presentation/school/m/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Дидактичні ігри та вправи - це значна, невід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ємна частина сенсорного виховання 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00076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Функції сенсорних дидактичних ігор і вправ: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Навчальна, спрямована на організацію та подальше вдосконалення досвіду дітей, а також формування в них узагальнених уявлень та засобів дій;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Розширення практики використання еталонів;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Контроль за станом сенсорного розвитку дітей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767</Words>
  <PresentationFormat>Экран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Вашкеба Алла Василівна Вихователь дошкільного навчального закладу №3 с. В. Раковець </vt:lpstr>
      <vt:lpstr>Слайд 2</vt:lpstr>
      <vt:lpstr>Моє життєве кредо:  “ Будь терплячим, ввічливим і доброзичливим ”  Моя педагогічна філософія: “ Щоб успішно навчати дитину, її треба любити і любити так, щоб вона це ставлення відчувала й у нього вірила ” </vt:lpstr>
      <vt:lpstr>Слайд 4</vt:lpstr>
      <vt:lpstr> Сенсорний розвиток – це розвиток відчуттів і сприймань, формування уявлень про властивості предмета.</vt:lpstr>
      <vt:lpstr>Завдання сенсорного розвитку дітей:</vt:lpstr>
      <vt:lpstr>Слайд 7</vt:lpstr>
      <vt:lpstr>Засоби реалізації сенсорного виховання в системі навчально-виховної роботи </vt:lpstr>
      <vt:lpstr>Дидактичні ігри та вправи - це значна, невід’ємна частина сенсорного виховання </vt:lpstr>
      <vt:lpstr>Види дидактичних ігор</vt:lpstr>
      <vt:lpstr> Розвивальні   ігри  ( за методикою  М. Монтессорі ) . " Пересипання  крупи  з  посудини  в  посудину " (3-4 р.). Обладнання: 3 посудини (невеликі чайники або молочники, обов’язково з носиками), крупа (гречана або рисова, насипати трошки менше за половину посудини), невеликі щітка та совок. Правила гри. Малюк пересипає крупу з посудини в посудину, намагаючись її не розсипати. Якщо крупа розсипалася, її збирають за допомогою щітки та совочка. Вправа - гра  допомагає   розвивати  увагу , зоровий  аналізатор, координацію  рухів  та виховує наполегливість, організованість, охайність.  </vt:lpstr>
      <vt:lpstr>Наші заняття</vt:lpstr>
      <vt:lpstr> Рекомендації для педагогів щодо формування сенсорної компетентності у дітей: </vt:lpstr>
      <vt:lpstr>    Рекомендації для батьків  “ Сенсорний розвиток - удома ”</vt:lpstr>
      <vt:lpstr>Висновки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Андрей</cp:lastModifiedBy>
  <cp:revision>30</cp:revision>
  <dcterms:created xsi:type="dcterms:W3CDTF">2014-02-11T07:52:16Z</dcterms:created>
  <dcterms:modified xsi:type="dcterms:W3CDTF">2014-02-17T09:22:30Z</dcterms:modified>
</cp:coreProperties>
</file>