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1" r:id="rId4"/>
    <p:sldId id="277" r:id="rId5"/>
    <p:sldId id="262" r:id="rId6"/>
    <p:sldId id="258" r:id="rId7"/>
    <p:sldId id="263" r:id="rId8"/>
    <p:sldId id="265" r:id="rId9"/>
    <p:sldId id="269" r:id="rId10"/>
    <p:sldId id="273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1C221-54F1-40C8-8776-D1E1D9F5FE86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48A54-9180-461C-99A3-CC0C7AF32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mtClean="0"/>
              <a:t>буть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48A54-9180-461C-99A3-CC0C7AF32CE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48A54-9180-461C-99A3-CC0C7AF32CE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835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://uk.wikipedia.org/wiki/171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1801" TargetMode="External"/><Relationship Id="rId5" Type="http://schemas.openxmlformats.org/officeDocument/2006/relationships/hyperlink" Target="http://uk.wikipedia.org/wiki/1683" TargetMode="External"/><Relationship Id="rId4" Type="http://schemas.openxmlformats.org/officeDocument/2006/relationships/hyperlink" Target="http://uk.wikipedia.org/wiki/131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dmih\Desktop\Картинки\kartinki\Красивые фоны для презентаций\Ee\GE038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0"/>
            <a:ext cx="84969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МОЄ   СЕЛО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571612"/>
            <a:ext cx="4214842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FFFF00"/>
                </a:solidFill>
              </a:rPr>
              <a:t>Хто</a:t>
            </a:r>
            <a:r>
              <a:rPr lang="ru-RU" sz="3600" b="1" i="1" dirty="0" smtClean="0">
                <a:solidFill>
                  <a:srgbClr val="FFFF00"/>
                </a:solidFill>
              </a:rPr>
              <a:t> не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зна</a:t>
            </a:r>
            <a:r>
              <a:rPr lang="uk-UA" sz="3600" b="1" i="1" dirty="0" smtClean="0">
                <a:solidFill>
                  <a:srgbClr val="FFFF00"/>
                </a:solidFill>
              </a:rPr>
              <a:t>є свого минулого,</a:t>
            </a:r>
          </a:p>
          <a:p>
            <a:pPr algn="ctr"/>
            <a:r>
              <a:rPr lang="uk-UA" sz="3600" b="1" i="1" dirty="0" smtClean="0">
                <a:solidFill>
                  <a:srgbClr val="FFFF00"/>
                </a:solidFill>
              </a:rPr>
              <a:t> той не вартий свого майбутнього.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5000636"/>
            <a:ext cx="4143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Село   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КУШНИЦЯ</a:t>
            </a:r>
            <a:endParaRPr lang="uk-UA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Іршавського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району</a:t>
            </a:r>
            <a:endParaRPr lang="uk-UA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Закарпатської області</a:t>
            </a:r>
            <a:endParaRPr lang="uk-UA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C:\Users\Аdmih\Desktop\село2\SAM_0385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0" y="1357298"/>
            <a:ext cx="385762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dmih\Desktop\Картинки\kartinki\Красивые фоны для презентаций\11\262699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C:\Users\Аdmih\Desktop\село2\SAM_0404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9124" y="3143248"/>
            <a:ext cx="40719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z_645d2f8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3571868" cy="26789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0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Мо</a:t>
            </a:r>
            <a:r>
              <a:rPr lang="uk-UA" sz="2400" b="1" i="1" dirty="0" smtClean="0"/>
              <a:t>є село. Для мене ти єдине,</a:t>
            </a:r>
          </a:p>
          <a:p>
            <a:r>
              <a:rPr lang="uk-UA" sz="2400" b="1" i="1" dirty="0" smtClean="0"/>
              <a:t>Оте село на рідній Україні,</a:t>
            </a:r>
          </a:p>
          <a:p>
            <a:r>
              <a:rPr lang="uk-UA" sz="2400" b="1" i="1" dirty="0" smtClean="0"/>
              <a:t>Де народився я з роси і трав</a:t>
            </a:r>
          </a:p>
          <a:p>
            <a:r>
              <a:rPr lang="uk-UA" sz="2400" b="1" i="1" dirty="0" smtClean="0"/>
              <a:t>І перше слово тут пізнав.</a:t>
            </a:r>
          </a:p>
          <a:p>
            <a:r>
              <a:rPr lang="uk-UA" sz="2400" b="1" i="1" dirty="0" smtClean="0"/>
              <a:t>Де матінка мене малого</a:t>
            </a:r>
          </a:p>
          <a:p>
            <a:r>
              <a:rPr lang="uk-UA" sz="2400" b="1" i="1" dirty="0" smtClean="0"/>
              <a:t>Щодня навчала всього того,</a:t>
            </a:r>
          </a:p>
          <a:p>
            <a:r>
              <a:rPr lang="uk-UA" sz="2400" b="1" i="1" dirty="0" smtClean="0"/>
              <a:t>Що так потрібно у житті.</a:t>
            </a:r>
            <a:endParaRPr lang="ru-RU" sz="2400" b="1" i="1" dirty="0"/>
          </a:p>
        </p:txBody>
      </p:sp>
      <p:pic>
        <p:nvPicPr>
          <p:cNvPr id="3" name="Рисунок 2" descr="C:\Users\Аdmih\Desktop\село2\SAM_0400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0" y="2428868"/>
            <a:ext cx="357186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dmih\Desktop\село2\SAM_0388.JPG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0" y="4481736"/>
            <a:ext cx="35718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dmih\Desktop\Картинки\kartinki\Красивые фоны для презентаций\Цветочные фоны\Flower_Pattern_Background_WA03_067La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8253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35782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</a:t>
            </a:r>
            <a:endParaRPr lang="ru-RU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Кушниця\kushnitsa-6071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80143"/>
            <a:ext cx="6072230" cy="45506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dmih\Desktop\Картинки\kartinki\Красивые фоны для презентаций\Ee\GE006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28728" y="214290"/>
            <a:ext cx="639275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когось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просто «глубинка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нас - це 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рідний край та історія наших предків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:\Users\Аdmih\Desktop\фото 2012\SAM_0243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0" y="1928802"/>
            <a:ext cx="578644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dmih\Desktop\село2\SAM_0387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5857884" y="1928802"/>
            <a:ext cx="3143272" cy="215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dmih\Desktop\село2\SAM_0404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5857884" y="4143380"/>
            <a:ext cx="3143272" cy="226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dmih\Desktop\Картинки\kartinki\Красивые фоны для презентаций\Ee\GE136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0"/>
            <a:ext cx="55446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rgbClr val="0070C0"/>
                </a:solidFill>
                <a:effectLst/>
              </a:rPr>
              <a:t>Історія села</a:t>
            </a:r>
            <a:endParaRPr lang="ru-RU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4" name="Рисунок 3" descr="C:\Users\Аdmih\Desktop\Село\SAM_0280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286380" y="714356"/>
            <a:ext cx="3857620" cy="29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836712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Вперше</a:t>
            </a:r>
            <a:r>
              <a:rPr lang="ru-RU" sz="2400" dirty="0" smtClean="0"/>
              <a:t> </a:t>
            </a:r>
            <a:r>
              <a:rPr lang="ru-RU" sz="2400" dirty="0" err="1" smtClean="0"/>
              <a:t>Кушниця</a:t>
            </a:r>
            <a:r>
              <a:rPr lang="ru-RU" sz="2400" dirty="0" smtClean="0"/>
              <a:t> </a:t>
            </a:r>
            <a:r>
              <a:rPr lang="ru-RU" sz="2400" dirty="0" err="1" smtClean="0"/>
              <a:t>згадується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документі</a:t>
            </a:r>
            <a:r>
              <a:rPr lang="ru-RU" sz="2400" dirty="0" smtClean="0"/>
              <a:t> за </a:t>
            </a:r>
            <a:r>
              <a:rPr lang="ru-RU" sz="2400" dirty="0" smtClean="0">
                <a:hlinkClick r:id="rId4" tooltip="1318"/>
              </a:rPr>
              <a:t>1318</a:t>
            </a:r>
            <a:r>
              <a:rPr lang="ru-RU" sz="2400" dirty="0" smtClean="0"/>
              <a:t> </a:t>
            </a:r>
            <a:r>
              <a:rPr lang="ru-RU" sz="2400" dirty="0" err="1" smtClean="0"/>
              <a:t>рік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назвою</a:t>
            </a:r>
            <a:r>
              <a:rPr lang="ru-RU" sz="2400" dirty="0" smtClean="0"/>
              <a:t> «</a:t>
            </a:r>
            <a:r>
              <a:rPr lang="ru-RU" sz="2400" dirty="0" err="1" smtClean="0"/>
              <a:t>Cusmuca</a:t>
            </a:r>
            <a:r>
              <a:rPr lang="ru-RU" sz="2400" dirty="0" smtClean="0"/>
              <a:t>»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2143116"/>
            <a:ext cx="82868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У</a:t>
            </a:r>
            <a:r>
              <a:rPr lang="ru-RU" sz="2200" dirty="0" smtClean="0"/>
              <a:t> </a:t>
            </a:r>
            <a:r>
              <a:rPr lang="ru-RU" sz="2200" dirty="0" smtClean="0">
                <a:hlinkClick r:id="rId5" tooltip="1683"/>
              </a:rPr>
              <a:t>1683</a:t>
            </a:r>
            <a:r>
              <a:rPr lang="ru-RU" sz="2200" dirty="0" smtClean="0"/>
              <a:t> </a:t>
            </a:r>
            <a:r>
              <a:rPr lang="ru-RU" sz="2200" dirty="0" err="1" smtClean="0"/>
              <a:t>році</a:t>
            </a:r>
            <a:r>
              <a:rPr lang="ru-RU" sz="2200" dirty="0" smtClean="0"/>
              <a:t> </a:t>
            </a:r>
            <a:r>
              <a:rPr lang="ru-RU" sz="2200" dirty="0" err="1" smtClean="0"/>
              <a:t>побудовано</a:t>
            </a:r>
            <a:r>
              <a:rPr lang="ru-RU" sz="2200" dirty="0" smtClean="0"/>
              <a:t> </a:t>
            </a:r>
            <a:r>
              <a:rPr lang="ru-RU" sz="2200" dirty="0" err="1" smtClean="0"/>
              <a:t>дерев’яну</a:t>
            </a:r>
            <a:r>
              <a:rPr lang="ru-RU" sz="2200" dirty="0" smtClean="0"/>
              <a:t> </a:t>
            </a:r>
            <a:r>
              <a:rPr lang="ru-RU" sz="2200" dirty="0" err="1" smtClean="0"/>
              <a:t>церкву</a:t>
            </a:r>
            <a:r>
              <a:rPr lang="ru-RU" sz="2200" dirty="0" smtClean="0"/>
              <a:t> </a:t>
            </a:r>
            <a:endParaRPr lang="ru-RU" sz="2200" dirty="0" smtClean="0"/>
          </a:p>
          <a:p>
            <a:r>
              <a:rPr lang="ru-RU" sz="2200" dirty="0" smtClean="0"/>
              <a:t>святого </a:t>
            </a:r>
            <a:r>
              <a:rPr lang="ru-RU" sz="2200" dirty="0" smtClean="0"/>
              <a:t>Архангела </a:t>
            </a:r>
            <a:r>
              <a:rPr lang="ru-RU" sz="2200" dirty="0" err="1" smtClean="0"/>
              <a:t>Михаїла</a:t>
            </a:r>
            <a:r>
              <a:rPr lang="ru-RU" sz="2200" dirty="0" smtClean="0"/>
              <a:t> </a:t>
            </a:r>
            <a:endParaRPr lang="ru-RU" sz="2200" dirty="0" smtClean="0"/>
          </a:p>
          <a:p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липових</a:t>
            </a:r>
            <a:r>
              <a:rPr lang="ru-RU" sz="2200" dirty="0" smtClean="0"/>
              <a:t> колод, </a:t>
            </a:r>
            <a:r>
              <a:rPr lang="ru-RU" sz="2200" dirty="0" smtClean="0"/>
              <a:t>яка </a:t>
            </a:r>
            <a:r>
              <a:rPr lang="ru-RU" sz="2200" dirty="0" err="1" smtClean="0"/>
              <a:t>засвідчується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під</a:t>
            </a:r>
            <a:r>
              <a:rPr lang="ru-RU" sz="2200" dirty="0" smtClean="0"/>
              <a:t> час </a:t>
            </a:r>
            <a:endParaRPr lang="ru-RU" sz="2200" dirty="0" smtClean="0"/>
          </a:p>
          <a:p>
            <a:r>
              <a:rPr lang="ru-RU" sz="2200" dirty="0" err="1" smtClean="0"/>
              <a:t>єпископської</a:t>
            </a:r>
            <a:r>
              <a:rPr lang="ru-RU" sz="2200" dirty="0" smtClean="0"/>
              <a:t> </a:t>
            </a:r>
            <a:r>
              <a:rPr lang="ru-RU" sz="2200" dirty="0" err="1" smtClean="0"/>
              <a:t>візитації</a:t>
            </a:r>
            <a:r>
              <a:rPr lang="ru-RU" sz="2200" dirty="0" smtClean="0"/>
              <a:t> </a:t>
            </a:r>
            <a:r>
              <a:rPr lang="ru-RU" sz="2200" dirty="0" smtClean="0">
                <a:hlinkClick r:id="rId6" tooltip="1801"/>
              </a:rPr>
              <a:t>1801</a:t>
            </a:r>
            <a:r>
              <a:rPr lang="ru-RU" sz="2200" dirty="0" smtClean="0"/>
              <a:t> </a:t>
            </a:r>
            <a:r>
              <a:rPr lang="ru-RU" sz="2200" dirty="0" smtClean="0"/>
              <a:t>року.</a:t>
            </a:r>
            <a:endParaRPr lang="ru-RU" sz="2200" dirty="0" smtClean="0"/>
          </a:p>
          <a:p>
            <a:endParaRPr lang="ru-RU" sz="2200" dirty="0" smtClean="0"/>
          </a:p>
          <a:p>
            <a:r>
              <a:rPr lang="ru-RU" sz="2200" dirty="0" smtClean="0"/>
              <a:t>У</a:t>
            </a:r>
            <a:r>
              <a:rPr lang="ru-RU" sz="2200" dirty="0" smtClean="0"/>
              <a:t> </a:t>
            </a:r>
            <a:r>
              <a:rPr lang="ru-RU" sz="2200" dirty="0" smtClean="0">
                <a:hlinkClick r:id="rId7" tooltip="1711"/>
              </a:rPr>
              <a:t>1711</a:t>
            </a:r>
            <a:r>
              <a:rPr lang="ru-RU" sz="2200" dirty="0" smtClean="0"/>
              <a:t> </a:t>
            </a:r>
            <a:r>
              <a:rPr lang="ru-RU" sz="2200" dirty="0" err="1" smtClean="0"/>
              <a:t>році</a:t>
            </a:r>
            <a:r>
              <a:rPr lang="ru-RU" sz="2200" dirty="0" smtClean="0"/>
              <a:t> </a:t>
            </a:r>
            <a:r>
              <a:rPr lang="ru-RU" sz="2200" dirty="0" err="1" smtClean="0"/>
              <a:t>володіння</a:t>
            </a:r>
            <a:r>
              <a:rPr lang="ru-RU" sz="2200" dirty="0" smtClean="0"/>
              <a:t> </a:t>
            </a:r>
            <a:r>
              <a:rPr lang="ru-RU" sz="2200" dirty="0" err="1" smtClean="0"/>
              <a:t>Долгаї</a:t>
            </a:r>
            <a:r>
              <a:rPr lang="ru-RU" sz="2200" dirty="0" smtClean="0"/>
              <a:t> разом </a:t>
            </a:r>
            <a:r>
              <a:rPr lang="ru-RU" sz="2200" dirty="0" err="1" smtClean="0"/>
              <a:t>з</a:t>
            </a:r>
            <a:r>
              <a:rPr lang="ru-RU" sz="2200" dirty="0" smtClean="0"/>
              <a:t> Кушницею </a:t>
            </a:r>
            <a:r>
              <a:rPr lang="ru-RU" sz="2200" dirty="0" err="1" smtClean="0"/>
              <a:t>були</a:t>
            </a:r>
            <a:r>
              <a:rPr lang="ru-RU" sz="2200" dirty="0" smtClean="0"/>
              <a:t> </a:t>
            </a:r>
            <a:r>
              <a:rPr lang="ru-RU" sz="2200" dirty="0" err="1" smtClean="0"/>
              <a:t>конфісковані</a:t>
            </a:r>
            <a:r>
              <a:rPr lang="ru-RU" sz="2200" dirty="0" smtClean="0"/>
              <a:t> та </a:t>
            </a:r>
            <a:r>
              <a:rPr lang="ru-RU" sz="2200" dirty="0" err="1" smtClean="0"/>
              <a:t>передані</a:t>
            </a:r>
            <a:r>
              <a:rPr lang="ru-RU" sz="2200" dirty="0" smtClean="0"/>
              <a:t> у </a:t>
            </a:r>
            <a:r>
              <a:rPr lang="ru-RU" sz="2200" dirty="0" err="1" smtClean="0"/>
              <a:t>власність</a:t>
            </a:r>
            <a:r>
              <a:rPr lang="ru-RU" sz="2200" dirty="0" smtClean="0"/>
              <a:t> графам </a:t>
            </a:r>
            <a:r>
              <a:rPr lang="ru-RU" sz="2200" dirty="0" err="1" smtClean="0"/>
              <a:t>Телекі</a:t>
            </a:r>
            <a:r>
              <a:rPr lang="ru-RU" sz="2200" dirty="0" smtClean="0"/>
              <a:t>.</a:t>
            </a:r>
          </a:p>
          <a:p>
            <a:endParaRPr lang="ru-RU" sz="2200" dirty="0" smtClean="0"/>
          </a:p>
          <a:p>
            <a:r>
              <a:rPr lang="ru-RU" sz="2200" dirty="0" smtClean="0"/>
              <a:t>У </a:t>
            </a:r>
            <a:r>
              <a:rPr lang="ru-RU" sz="2200" dirty="0" smtClean="0">
                <a:hlinkClick r:id="rId8" tooltip="1835"/>
              </a:rPr>
              <a:t>1835</a:t>
            </a:r>
            <a:r>
              <a:rPr lang="ru-RU" sz="2200" dirty="0" smtClean="0"/>
              <a:t> </a:t>
            </a:r>
            <a:r>
              <a:rPr lang="ru-RU" sz="2200" dirty="0" err="1" smtClean="0"/>
              <a:t>році</a:t>
            </a:r>
            <a:r>
              <a:rPr lang="ru-RU" sz="2200" dirty="0" smtClean="0"/>
              <a:t> священником </a:t>
            </a:r>
            <a:r>
              <a:rPr lang="ru-RU" sz="2200" dirty="0" err="1" smtClean="0"/>
              <a:t>Іваном</a:t>
            </a:r>
            <a:r>
              <a:rPr lang="ru-RU" sz="2200" dirty="0" smtClean="0"/>
              <a:t> Доброю </a:t>
            </a:r>
            <a:r>
              <a:rPr lang="ru-RU" sz="2200" dirty="0" err="1" smtClean="0"/>
              <a:t>розпочато</a:t>
            </a:r>
            <a:r>
              <a:rPr lang="ru-RU" sz="2200" dirty="0" smtClean="0"/>
              <a:t> </a:t>
            </a:r>
            <a:r>
              <a:rPr lang="ru-RU" sz="2200" dirty="0" err="1" smtClean="0"/>
              <a:t>будівництво</a:t>
            </a:r>
            <a:r>
              <a:rPr lang="ru-RU" sz="2200" dirty="0" smtClean="0"/>
              <a:t> </a:t>
            </a:r>
            <a:r>
              <a:rPr lang="ru-RU" sz="2200" dirty="0" err="1" smtClean="0"/>
              <a:t>однонавної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мурованої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базиліки</a:t>
            </a:r>
            <a:r>
              <a:rPr lang="ru-RU" sz="2200" dirty="0" smtClean="0"/>
              <a:t>, </a:t>
            </a:r>
            <a:r>
              <a:rPr lang="ru-RU" sz="2200" dirty="0" err="1" smtClean="0"/>
              <a:t>присвяченої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Різдву</a:t>
            </a:r>
            <a:r>
              <a:rPr lang="ru-RU" sz="2200" dirty="0" smtClean="0"/>
              <a:t> </a:t>
            </a:r>
            <a:r>
              <a:rPr lang="ru-RU" sz="2200" dirty="0" err="1" smtClean="0"/>
              <a:t>Пресвятої</a:t>
            </a:r>
            <a:r>
              <a:rPr lang="ru-RU" sz="2200" dirty="0" smtClean="0"/>
              <a:t> </a:t>
            </a:r>
            <a:r>
              <a:rPr lang="ru-RU" sz="2200" dirty="0" err="1" smtClean="0"/>
              <a:t>Богородиці</a:t>
            </a:r>
            <a:r>
              <a:rPr lang="ru-RU" sz="2200" dirty="0" smtClean="0"/>
              <a:t>. </a:t>
            </a:r>
            <a:r>
              <a:rPr lang="ru-RU" sz="2200" dirty="0" err="1" smtClean="0"/>
              <a:t>Будівництво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було</a:t>
            </a:r>
            <a:r>
              <a:rPr lang="ru-RU" sz="2200" dirty="0" smtClean="0"/>
              <a:t> </a:t>
            </a:r>
            <a:r>
              <a:rPr lang="ru-RU" sz="2200" dirty="0" err="1" smtClean="0"/>
              <a:t>закінчено</a:t>
            </a:r>
            <a:r>
              <a:rPr lang="ru-RU" sz="2200" dirty="0" smtClean="0"/>
              <a:t> в 1865 </a:t>
            </a:r>
            <a:r>
              <a:rPr lang="ru-RU" sz="2200" dirty="0" err="1" smtClean="0"/>
              <a:t>році</a:t>
            </a:r>
            <a:r>
              <a:rPr lang="ru-RU" sz="2200" dirty="0" smtClean="0"/>
              <a:t>. </a:t>
            </a:r>
            <a:endParaRPr lang="ru-RU" sz="22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dmih\Desktop\Картинки\kartinki\Красивые фоны для презентаций\Ee\GE006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8286808" cy="18573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У селі є дві православні церкви, жіночий монастир, культові споруди інших релігійних напрямків.</a:t>
            </a:r>
            <a:endParaRPr lang="ru-RU" dirty="0"/>
          </a:p>
        </p:txBody>
      </p:sp>
      <p:pic>
        <p:nvPicPr>
          <p:cNvPr id="6" name="Рисунок 5" descr="скачанные файл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2670"/>
            <a:ext cx="2285984" cy="3435222"/>
          </a:xfrm>
          <a:prstGeom prst="rect">
            <a:avLst/>
          </a:prstGeom>
        </p:spPr>
      </p:pic>
      <p:pic>
        <p:nvPicPr>
          <p:cNvPr id="7" name="Рисунок 6" descr="10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4410763"/>
            <a:ext cx="3286148" cy="2447237"/>
          </a:xfrm>
          <a:prstGeom prst="rect">
            <a:avLst/>
          </a:prstGeom>
        </p:spPr>
      </p:pic>
      <p:pic>
        <p:nvPicPr>
          <p:cNvPr id="8" name="Рисунок 7" descr="68_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3" y="2000240"/>
            <a:ext cx="3571868" cy="2500330"/>
          </a:xfrm>
          <a:prstGeom prst="rect">
            <a:avLst/>
          </a:prstGeom>
        </p:spPr>
      </p:pic>
      <p:pic>
        <p:nvPicPr>
          <p:cNvPr id="9" name="Рисунок 8" descr="420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84" y="2000240"/>
            <a:ext cx="3326951" cy="2470120"/>
          </a:xfrm>
          <a:prstGeom prst="rect">
            <a:avLst/>
          </a:prstGeom>
        </p:spPr>
      </p:pic>
      <p:pic>
        <p:nvPicPr>
          <p:cNvPr id="10" name="Рисунок 9" descr="5703_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133" y="4474895"/>
            <a:ext cx="3571868" cy="2383105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dmih\Desktop\Картинки\kartinki\Красивые фоны для презентаций\Ee\GE005_350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C:\Users\Аdmih\Desktop\Село\SAM_0265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714876" y="285728"/>
            <a:ext cx="44291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581953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Село </a:t>
            </a:r>
            <a:r>
              <a:rPr lang="ru-RU" sz="2400" b="1" i="1" dirty="0" err="1" smtClean="0"/>
              <a:t>моє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мій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дивосвіт</a:t>
            </a:r>
            <a:r>
              <a:rPr lang="ru-RU" sz="2400" b="1" i="1" dirty="0" smtClean="0"/>
              <a:t> – </a:t>
            </a:r>
            <a:br>
              <a:rPr lang="ru-RU" sz="2400" b="1" i="1" dirty="0" smtClean="0"/>
            </a:br>
            <a:r>
              <a:rPr lang="ru-RU" sz="2400" b="1" i="1" dirty="0" err="1" smtClean="0"/>
              <a:t>колисочка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подій</a:t>
            </a:r>
            <a:r>
              <a:rPr lang="ru-RU" sz="2400" b="1" i="1" dirty="0" smtClean="0"/>
              <a:t>, </a:t>
            </a:r>
            <a:br>
              <a:rPr lang="ru-RU" sz="2400" b="1" i="1" dirty="0" smtClean="0"/>
            </a:br>
            <a:r>
              <a:rPr lang="ru-RU" sz="2400" b="1" i="1" dirty="0" smtClean="0"/>
              <a:t>Лишило </a:t>
            </a:r>
            <a:r>
              <a:rPr lang="ru-RU" sz="2400" b="1" i="1" dirty="0" err="1" smtClean="0"/>
              <a:t>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глибокий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слід</a:t>
            </a:r>
            <a:r>
              <a:rPr lang="ru-RU" sz="2400" b="1" i="1" dirty="0" smtClean="0"/>
              <a:t> </a:t>
            </a:r>
            <a:br>
              <a:rPr lang="ru-RU" sz="2400" b="1" i="1" dirty="0" smtClean="0"/>
            </a:br>
            <a:r>
              <a:rPr lang="ru-RU" sz="2400" b="1" i="1" dirty="0" smtClean="0"/>
              <a:t>у </a:t>
            </a:r>
            <a:r>
              <a:rPr lang="ru-RU" sz="2400" b="1" i="1" dirty="0" err="1" smtClean="0"/>
              <a:t>пам’яті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моїй</a:t>
            </a:r>
            <a:r>
              <a:rPr lang="ru-RU" sz="2400" b="1" i="1" dirty="0" smtClean="0"/>
              <a:t>. </a:t>
            </a:r>
            <a:br>
              <a:rPr lang="ru-RU" sz="2400" b="1" i="1" dirty="0" smtClean="0"/>
            </a:br>
            <a:r>
              <a:rPr lang="ru-RU" sz="2400" b="1" i="1" dirty="0" smtClean="0"/>
              <a:t>Все </a:t>
            </a:r>
            <a:r>
              <a:rPr lang="ru-RU" sz="2400" b="1" i="1" dirty="0" err="1" smtClean="0"/>
              <a:t>найдорожче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зберегло</a:t>
            </a:r>
            <a:r>
              <a:rPr lang="ru-RU" sz="2400" b="1" i="1" dirty="0" smtClean="0"/>
              <a:t>, </a:t>
            </a:r>
            <a:br>
              <a:rPr lang="ru-RU" sz="2400" b="1" i="1" dirty="0" smtClean="0"/>
            </a:b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діялось-булось</a:t>
            </a:r>
            <a:r>
              <a:rPr lang="ru-RU" sz="2400" b="1" i="1" dirty="0" smtClean="0"/>
              <a:t> – </a:t>
            </a:r>
            <a:br>
              <a:rPr lang="ru-RU" sz="2400" b="1" i="1" dirty="0" smtClean="0"/>
            </a:br>
            <a:r>
              <a:rPr lang="ru-RU" sz="2400" b="1" i="1" dirty="0" err="1" smtClean="0"/>
              <a:t>Моє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найглибше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джерело</a:t>
            </a:r>
            <a:r>
              <a:rPr lang="ru-RU" sz="2400" b="1" i="1" dirty="0" smtClean="0"/>
              <a:t> – </a:t>
            </a:r>
            <a:br>
              <a:rPr lang="ru-RU" sz="2400" b="1" i="1" dirty="0" smtClean="0"/>
            </a:br>
            <a:r>
              <a:rPr lang="ru-RU" sz="2400" b="1" i="1" dirty="0" smtClean="0"/>
              <a:t>село, </a:t>
            </a:r>
            <a:r>
              <a:rPr lang="ru-RU" sz="2400" b="1" i="1" dirty="0" err="1" smtClean="0"/>
              <a:t>моє</a:t>
            </a:r>
            <a:r>
              <a:rPr lang="ru-RU" sz="2400" b="1" i="1" dirty="0" smtClean="0"/>
              <a:t> село. </a:t>
            </a:r>
            <a:br>
              <a:rPr lang="ru-RU" sz="24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214546" y="335756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</a:rPr>
              <a:t>В.Геращенко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Аdmih\Desktop\Село\SAM_0269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714844" y="3714752"/>
            <a:ext cx="442915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dmih\Desktop\Село\SAM_0274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0" y="3786190"/>
            <a:ext cx="442912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dmih\Desktop\Картинки\kartinki\Красивые фоны для презентаций\Ee\GE158_35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Изображение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071810"/>
            <a:ext cx="5048253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142984"/>
            <a:ext cx="4968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В</a:t>
            </a:r>
            <a:r>
              <a:rPr lang="uk-UA" sz="2000" b="1" i="1" dirty="0" smtClean="0">
                <a:solidFill>
                  <a:srgbClr val="FF0000"/>
                </a:solidFill>
              </a:rPr>
              <a:t>сім відомо, що без школи,</a:t>
            </a:r>
          </a:p>
          <a:p>
            <a:r>
              <a:rPr lang="uk-UA" sz="2000" b="1" i="1" dirty="0" smtClean="0">
                <a:solidFill>
                  <a:srgbClr val="FF0000"/>
                </a:solidFill>
              </a:rPr>
              <a:t>Без знань, що мусиш там </a:t>
            </a:r>
            <a:r>
              <a:rPr lang="uk-UA" sz="2000" b="1" i="1" dirty="0" err="1" smtClean="0">
                <a:solidFill>
                  <a:srgbClr val="FF0000"/>
                </a:solidFill>
              </a:rPr>
              <a:t>набуть</a:t>
            </a:r>
            <a:r>
              <a:rPr lang="uk-UA" sz="2000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uk-UA" sz="2000" b="1" i="1" dirty="0" smtClean="0">
                <a:solidFill>
                  <a:srgbClr val="FF0000"/>
                </a:solidFill>
              </a:rPr>
              <a:t>Не станеш у житті ніколи,</a:t>
            </a:r>
          </a:p>
          <a:p>
            <a:r>
              <a:rPr lang="uk-UA" sz="2000" b="1" i="1" dirty="0" smtClean="0">
                <a:solidFill>
                  <a:srgbClr val="FF0000"/>
                </a:solidFill>
              </a:rPr>
              <a:t>Тим, ким в дитинстві мрієш стать.</a:t>
            </a:r>
          </a:p>
          <a:p>
            <a:r>
              <a:rPr lang="uk-UA" sz="2000" b="1" i="1" dirty="0" smtClean="0">
                <a:solidFill>
                  <a:srgbClr val="FF0000"/>
                </a:solidFill>
              </a:rPr>
              <a:t>                                               </a:t>
            </a:r>
            <a:r>
              <a:rPr lang="uk-UA" sz="2000" b="1" i="1" dirty="0" smtClean="0">
                <a:solidFill>
                  <a:srgbClr val="7030A0"/>
                </a:solidFill>
              </a:rPr>
              <a:t>Н. </a:t>
            </a:r>
            <a:r>
              <a:rPr lang="uk-UA" sz="2000" b="1" i="1" dirty="0" err="1" smtClean="0">
                <a:solidFill>
                  <a:srgbClr val="7030A0"/>
                </a:solidFill>
              </a:rPr>
              <a:t>Красоткіна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786454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err="1" smtClean="0">
                <a:solidFill>
                  <a:srgbClr val="00B050"/>
                </a:solidFill>
              </a:rPr>
              <a:t>Кушницька</a:t>
            </a:r>
            <a:r>
              <a:rPr lang="uk-UA" sz="2400" b="1" i="1" dirty="0" smtClean="0">
                <a:solidFill>
                  <a:srgbClr val="00B050"/>
                </a:solidFill>
              </a:rPr>
              <a:t> ЗОШ І-ІІІ ступенів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07_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366" y="0"/>
            <a:ext cx="4619634" cy="34647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3504" y="2714620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Кушницький</a:t>
            </a:r>
            <a:r>
              <a:rPr lang="uk-UA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МНВК</a:t>
            </a:r>
            <a:endParaRPr lang="ru-RU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dmih\Desktop\Картинки\kartinki\Красивые фоны для презентаций\Ee\GE012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C:\Users\Аdmih\Desktop\Село\SAM_0259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14282" y="285728"/>
            <a:ext cx="450059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714752"/>
            <a:ext cx="4786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err="1" smtClean="0">
                <a:solidFill>
                  <a:srgbClr val="FF0000"/>
                </a:solidFill>
              </a:rPr>
              <a:t>Кушницька</a:t>
            </a:r>
            <a:r>
              <a:rPr lang="uk-UA" sz="4000" b="1" dirty="0" smtClean="0">
                <a:solidFill>
                  <a:srgbClr val="FF0000"/>
                </a:solidFill>
              </a:rPr>
              <a:t> сільська лікарня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54" y="4929198"/>
            <a:ext cx="4786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err="1" smtClean="0">
                <a:solidFill>
                  <a:srgbClr val="FF0000"/>
                </a:solidFill>
              </a:rPr>
              <a:t>Кушницька</a:t>
            </a:r>
            <a:r>
              <a:rPr lang="uk-UA" sz="4000" b="1" dirty="0" smtClean="0">
                <a:solidFill>
                  <a:srgbClr val="FF0000"/>
                </a:solidFill>
              </a:rPr>
              <a:t> сільська рада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eLxvQ7S14J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71414"/>
            <a:ext cx="3696899" cy="4929198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dmih\Desktop\Картинки\kartinki\Красивые фоны для презентаций\Ee\GE107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7584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B050"/>
                </a:solidFill>
              </a:rPr>
              <a:t>Пам</a:t>
            </a:r>
            <a:r>
              <a:rPr lang="en-US" sz="3600" b="1" dirty="0" smtClean="0">
                <a:solidFill>
                  <a:srgbClr val="00B050"/>
                </a:solidFill>
              </a:rPr>
              <a:t>’</a:t>
            </a:r>
            <a:r>
              <a:rPr lang="uk-UA" sz="3600" b="1" dirty="0" err="1" smtClean="0">
                <a:solidFill>
                  <a:srgbClr val="00B050"/>
                </a:solidFill>
              </a:rPr>
              <a:t>ятник</a:t>
            </a:r>
            <a:r>
              <a:rPr lang="uk-UA" sz="3600" b="1" dirty="0" smtClean="0">
                <a:solidFill>
                  <a:srgbClr val="00B050"/>
                </a:solidFill>
              </a:rPr>
              <a:t> загиблим воїнам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C:\Users\Аdmih\Desktop\Село\SAM_0262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929190" y="1500174"/>
            <a:ext cx="3589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79712" y="98072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1941-1945 р.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2285992"/>
            <a:ext cx="4071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</a:t>
            </a:r>
            <a:r>
              <a:rPr lang="uk-UA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ятаємо</a:t>
            </a:r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всіх,</a:t>
            </a:r>
          </a:p>
          <a:p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віддав життя за те,</a:t>
            </a:r>
          </a:p>
          <a:p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не було війни нової,</a:t>
            </a:r>
          </a:p>
          <a:p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сонце сяяло золоте,</a:t>
            </a:r>
          </a:p>
          <a:p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не окоп чорнів на ниві –</a:t>
            </a:r>
          </a:p>
          <a:p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Хліба цвіли, мов килими.</a:t>
            </a:r>
          </a:p>
          <a:p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щоб веселі і щасливі</a:t>
            </a:r>
          </a:p>
          <a:p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школи всі ходили ми!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dmih\Desktop\Картинки\kartinki\Красивые фоны для презентаций\Ee\GE001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404665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селі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функціонують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дитячі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садки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Users\Аdmih\Desktop\село2\SAM_0406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643438" y="1214422"/>
            <a:ext cx="439993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dmih\Desktop\село2\SAM_0409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0" y="3214686"/>
            <a:ext cx="435768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786050" y="6357958"/>
            <a:ext cx="11430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ДНЗ №1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4" y="3571876"/>
            <a:ext cx="11430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ДНЗ №2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237</Words>
  <Application>Microsoft Office PowerPoint</Application>
  <PresentationFormat>Экран (4:3)</PresentationFormat>
  <Paragraphs>54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У селі є дві православні церкви, жіночий монастир, культові споруди інших релігійних напрямків.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139</cp:revision>
  <dcterms:created xsi:type="dcterms:W3CDTF">2012-04-01T10:48:16Z</dcterms:created>
  <dcterms:modified xsi:type="dcterms:W3CDTF">2014-11-26T13:24:42Z</dcterms:modified>
</cp:coreProperties>
</file>