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1" r:id="rId3"/>
    <p:sldId id="282" r:id="rId4"/>
    <p:sldId id="302" r:id="rId5"/>
    <p:sldId id="303" r:id="rId6"/>
    <p:sldId id="304" r:id="rId7"/>
    <p:sldId id="305" r:id="rId8"/>
    <p:sldId id="306" r:id="rId9"/>
    <p:sldId id="288" r:id="rId10"/>
    <p:sldId id="289" r:id="rId11"/>
    <p:sldId id="290" r:id="rId12"/>
    <p:sldId id="310" r:id="rId13"/>
    <p:sldId id="307" r:id="rId14"/>
    <p:sldId id="308" r:id="rId15"/>
    <p:sldId id="309" r:id="rId16"/>
    <p:sldId id="295" r:id="rId17"/>
    <p:sldId id="296" r:id="rId18"/>
    <p:sldId id="311" r:id="rId19"/>
    <p:sldId id="263" r:id="rId20"/>
    <p:sldId id="264" r:id="rId21"/>
    <p:sldId id="265" r:id="rId22"/>
    <p:sldId id="266" r:id="rId23"/>
    <p:sldId id="267" r:id="rId24"/>
    <p:sldId id="285" r:id="rId25"/>
    <p:sldId id="286" r:id="rId26"/>
    <p:sldId id="287" r:id="rId27"/>
    <p:sldId id="300" r:id="rId28"/>
    <p:sldId id="299" r:id="rId29"/>
    <p:sldId id="298" r:id="rId30"/>
    <p:sldId id="312" r:id="rId31"/>
    <p:sldId id="31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819400"/>
            <a:ext cx="7858180" cy="1752600"/>
          </a:xfrm>
        </p:spPr>
        <p:txBody>
          <a:bodyPr>
            <a:normAutofit fontScale="77500" lnSpcReduction="20000"/>
          </a:bodyPr>
          <a:lstStyle/>
          <a:p>
            <a:r>
              <a:rPr lang="uk-UA" sz="5400" dirty="0" err="1" smtClean="0">
                <a:solidFill>
                  <a:schemeClr val="tx1"/>
                </a:solidFill>
              </a:rPr>
              <a:t>Вільхівський</a:t>
            </a:r>
            <a:r>
              <a:rPr lang="uk-UA" sz="5400" dirty="0" smtClean="0">
                <a:solidFill>
                  <a:schemeClr val="tx1"/>
                </a:solidFill>
              </a:rPr>
              <a:t> </a:t>
            </a:r>
            <a:r>
              <a:rPr lang="uk-UA" sz="5400" dirty="0" smtClean="0">
                <a:solidFill>
                  <a:schemeClr val="tx1"/>
                </a:solidFill>
              </a:rPr>
              <a:t>ДНЗ</a:t>
            </a:r>
            <a:r>
              <a:rPr lang="uk-UA" sz="5400" dirty="0" smtClean="0">
                <a:solidFill>
                  <a:schemeClr val="tx1"/>
                </a:solidFill>
              </a:rPr>
              <a:t>, </a:t>
            </a:r>
            <a:r>
              <a:rPr lang="uk-UA" sz="5400" dirty="0" err="1" smtClean="0">
                <a:solidFill>
                  <a:schemeClr val="tx1"/>
                </a:solidFill>
              </a:rPr>
              <a:t>Іршавського</a:t>
            </a:r>
            <a:r>
              <a:rPr lang="uk-UA" sz="5400" dirty="0" smtClean="0">
                <a:solidFill>
                  <a:schemeClr val="tx1"/>
                </a:solidFill>
              </a:rPr>
              <a:t> району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6000" dirty="0" smtClean="0"/>
              <a:t>"</a:t>
            </a:r>
            <a:r>
              <a:rPr lang="uk-UA" sz="6000" b="1" dirty="0" smtClean="0"/>
              <a:t>Тиждень безпеки дитини</a:t>
            </a:r>
            <a:r>
              <a:rPr lang="uk-UA" sz="6000" dirty="0" smtClean="0"/>
              <a:t>"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63236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90"/>
    </mc:Choice>
    <mc:Fallback>
      <p:transition spd="slow" advTm="51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upreme\Desktop\БЖД\DSCN16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22"/>
          <a:stretch/>
        </p:blipFill>
        <p:spPr bwMode="auto">
          <a:xfrm>
            <a:off x="0" y="0"/>
            <a:ext cx="9144000" cy="602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719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upreme\Desktop\БЖД\DSCN17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273"/>
          <a:stretch/>
        </p:blipFill>
        <p:spPr bwMode="auto">
          <a:xfrm>
            <a:off x="2000250" y="0"/>
            <a:ext cx="5143500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626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Безпека на вулиці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65920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3357562"/>
            <a:ext cx="6480174" cy="167322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uk-UA" sz="10000" dirty="0" smtClean="0">
                <a:solidFill>
                  <a:schemeClr val="tx1"/>
                </a:solidFill>
              </a:rPr>
              <a:t>Комплексне заняття "Світлофор та зебра – наші помічники</a:t>
            </a:r>
            <a:r>
              <a:rPr lang="uk-UA" sz="5400" dirty="0" smtClean="0">
                <a:solidFill>
                  <a:schemeClr val="tx1"/>
                </a:solidFill>
              </a:rPr>
              <a:t>"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2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18"/>
    </mc:Choice>
    <mc:Fallback>
      <p:transition spd="slow" advTm="571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preme\Desktop\БЖД\DSCN1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726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preme\Desktop\БЖД\DSCN1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874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Рухлива гра «Водії та пішоходи"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Supreme\Desktop\БЖД\DSCN1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20" t="31919"/>
          <a:stretch/>
        </p:blipFill>
        <p:spPr bwMode="auto">
          <a:xfrm>
            <a:off x="1619673" y="1628800"/>
            <a:ext cx="5524076" cy="46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1860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upreme\Desktop\БЖД\DSCN17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7"/>
          <a:stretch/>
        </p:blipFill>
        <p:spPr bwMode="auto">
          <a:xfrm>
            <a:off x="1907704" y="0"/>
            <a:ext cx="5236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757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3690942"/>
          </a:xfrm>
        </p:spPr>
        <p:txBody>
          <a:bodyPr>
            <a:noAutofit/>
          </a:bodyPr>
          <a:lstStyle/>
          <a:p>
            <a:r>
              <a:rPr lang="uk-UA" sz="6000" dirty="0" smtClean="0"/>
              <a:t>Особиста гігієна та здоровий спосіб життя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66505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Сюжетно-рольова гра </a:t>
            </a:r>
            <a:r>
              <a:rPr lang="uk-UA" sz="5400" dirty="0">
                <a:solidFill>
                  <a:schemeClr val="tx1"/>
                </a:solidFill>
              </a:rPr>
              <a:t>"</a:t>
            </a:r>
            <a:r>
              <a:rPr lang="uk-UA" sz="5400" dirty="0" smtClean="0">
                <a:solidFill>
                  <a:schemeClr val="tx1"/>
                </a:solidFill>
              </a:rPr>
              <a:t>Лікарня"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48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50"/>
    </mc:Choice>
    <mc:Fallback>
      <p:transition spd="slow" advTm="315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Пожежна безпека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401360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upreme\Desktop\DSCN10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91"/>
          <a:stretch/>
        </p:blipFill>
        <p:spPr bwMode="auto">
          <a:xfrm>
            <a:off x="2000250" y="0"/>
            <a:ext cx="5143500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927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40"/>
    </mc:Choice>
    <mc:Fallback>
      <p:transition spd="slow" advTm="434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upreme\Desktop\DSCN10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59" b="15959"/>
          <a:stretch/>
        </p:blipFill>
        <p:spPr bwMode="auto">
          <a:xfrm>
            <a:off x="2000250" y="0"/>
            <a:ext cx="5143500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051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74"/>
    </mc:Choice>
    <mc:Fallback>
      <p:transition spd="slow" advTm="467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upreme\Desktop\DSCN10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1" b="12054"/>
          <a:stretch/>
        </p:blipFill>
        <p:spPr bwMode="auto">
          <a:xfrm>
            <a:off x="0" y="0"/>
            <a:ext cx="9144000" cy="599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85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72"/>
    </mc:Choice>
    <mc:Fallback>
      <p:transition spd="slow" advTm="467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upreme\Desktop\DSCN10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" r="-57" b="9495"/>
          <a:stretch/>
        </p:blipFill>
        <p:spPr bwMode="auto">
          <a:xfrm>
            <a:off x="2000250" y="0"/>
            <a:ext cx="5143500" cy="62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603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10"/>
    </mc:Choice>
    <mc:Fallback>
      <p:transition spd="slow" advTm="521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«</a:t>
            </a:r>
            <a:r>
              <a:rPr lang="ru-RU" sz="4800" dirty="0" err="1" smtClean="0">
                <a:solidFill>
                  <a:schemeClr val="tx1"/>
                </a:solidFill>
              </a:rPr>
              <a:t>Обережно</a:t>
            </a:r>
            <a:r>
              <a:rPr lang="ru-RU" sz="4800" dirty="0" smtClean="0">
                <a:solidFill>
                  <a:schemeClr val="tx1"/>
                </a:solidFill>
              </a:rPr>
              <a:t>, </a:t>
            </a:r>
            <a:r>
              <a:rPr lang="ru-RU" sz="4800" dirty="0" err="1" smtClean="0">
                <a:solidFill>
                  <a:schemeClr val="tx1"/>
                </a:solidFill>
              </a:rPr>
              <a:t>ліки</a:t>
            </a:r>
            <a:r>
              <a:rPr lang="ru-RU" sz="4800" dirty="0" smtClean="0">
                <a:solidFill>
                  <a:schemeClr val="tx1"/>
                </a:solidFill>
              </a:rPr>
              <a:t>!"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Повідомлення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304419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upreme\Desktop\БЖД\DSCN16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22"/>
          <a:stretch/>
        </p:blipFill>
        <p:spPr bwMode="auto">
          <a:xfrm>
            <a:off x="0" y="0"/>
            <a:ext cx="9144000" cy="602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758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upreme\Desktop\БЖД\DSCN16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22"/>
          <a:stretch/>
        </p:blipFill>
        <p:spPr bwMode="auto">
          <a:xfrm>
            <a:off x="0" y="0"/>
            <a:ext cx="9144000" cy="602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797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4619636"/>
          </a:xfrm>
        </p:spPr>
        <p:txBody>
          <a:bodyPr>
            <a:noAutofit/>
          </a:bodyPr>
          <a:lstStyle/>
          <a:p>
            <a:r>
              <a:rPr lang="uk-UA" sz="6000" b="1" dirty="0"/>
              <a:t>Безпека в природі.</a:t>
            </a:r>
            <a:br>
              <a:rPr lang="uk-UA" sz="6000" b="1" dirty="0"/>
            </a:br>
            <a:r>
              <a:rPr lang="uk-UA" sz="6000" b="1" dirty="0"/>
              <a:t>Спостереження за грибами.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730926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upreme\Desktop\БЖД\DSCN17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31"/>
          <a:stretch/>
        </p:blipFill>
        <p:spPr bwMode="auto">
          <a:xfrm>
            <a:off x="1991866" y="188640"/>
            <a:ext cx="5748486" cy="665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434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upreme\Desktop\БЖД\DSCN1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41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Рухлива гра «Загаси вогонь!"</a:t>
            </a:r>
            <a:endParaRPr lang="ru-RU" dirty="0"/>
          </a:p>
        </p:txBody>
      </p:sp>
      <p:pic>
        <p:nvPicPr>
          <p:cNvPr id="4" name="Picture 2" descr="C:\Users\Supreme\Desktop\DSCN106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2838830" y="1527175"/>
            <a:ext cx="342982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29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uk-UA" sz="5400" dirty="0" smtClean="0">
                <a:solidFill>
                  <a:schemeClr val="tx1"/>
                </a:solidFill>
              </a:rPr>
              <a:t>Дидактична гра "Відгадай правило"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05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96"/>
    </mc:Choice>
    <mc:Fallback>
      <p:transition spd="slow" advTm="549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upreme\Desktop\DSCN1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0"/>
          <a:stretch/>
        </p:blipFill>
        <p:spPr bwMode="auto">
          <a:xfrm>
            <a:off x="2632364" y="0"/>
            <a:ext cx="4511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965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20"/>
    </mc:Choice>
    <mc:Fallback>
      <p:transition spd="slow" advTm="53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Дзвонимо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101!"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Сюжетно-рольова гра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xmlns="" val="10853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upreme\Desktop\БЖД\DSCN17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9" t="9091" b="9697"/>
          <a:stretch/>
        </p:blipFill>
        <p:spPr bwMode="auto">
          <a:xfrm>
            <a:off x="2267744" y="836712"/>
            <a:ext cx="5400600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899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upreme\Desktop\БЖД\DSCN17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76"/>
          <a:stretch/>
        </p:blipFill>
        <p:spPr bwMode="auto">
          <a:xfrm>
            <a:off x="1331640" y="116632"/>
            <a:ext cx="6622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607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upreme\Desktop\БЖД\DSCN17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4" t="7879"/>
          <a:stretch/>
        </p:blipFill>
        <p:spPr bwMode="auto">
          <a:xfrm>
            <a:off x="1907704" y="533221"/>
            <a:ext cx="5109333" cy="631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28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28604"/>
            <a:ext cx="7772400" cy="1752600"/>
          </a:xfrm>
        </p:spPr>
        <p:txBody>
          <a:bodyPr>
            <a:normAutofit/>
          </a:bodyPr>
          <a:lstStyle/>
          <a:p>
            <a:r>
              <a:rPr lang="uk-UA" sz="6000" b="1" dirty="0" smtClean="0"/>
              <a:t>Безпека в побуті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24783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«</a:t>
            </a:r>
            <a:r>
              <a:rPr lang="ru-RU" sz="3200" dirty="0" err="1" smtClean="0">
                <a:solidFill>
                  <a:schemeClr val="tx1"/>
                </a:solidFill>
              </a:rPr>
              <a:t>Небезпечні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предмети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навколо</a:t>
            </a:r>
            <a:r>
              <a:rPr lang="ru-RU" sz="3200" dirty="0" smtClean="0">
                <a:solidFill>
                  <a:schemeClr val="tx1"/>
                </a:solidFill>
              </a:rPr>
              <a:t> нас"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sz="4800" b="1" dirty="0" smtClean="0"/>
              <a:t>Заняття з пізнавального розвитку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3248375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95</TotalTime>
  <Words>84</Words>
  <Application>Microsoft Office PowerPoint</Application>
  <PresentationFormat>Экран (4:3)</PresentationFormat>
  <Paragraphs>18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Официальная</vt:lpstr>
      <vt:lpstr>"Тиждень безпеки дитини"</vt:lpstr>
      <vt:lpstr>Пожежна безпека</vt:lpstr>
      <vt:lpstr>Рухлива гра «Загаси вогонь!"</vt:lpstr>
      <vt:lpstr>Сюжетно-рольова гра </vt:lpstr>
      <vt:lpstr>Слайд 5</vt:lpstr>
      <vt:lpstr>Слайд 6</vt:lpstr>
      <vt:lpstr>Слайд 7</vt:lpstr>
      <vt:lpstr>Безпека в побуті</vt:lpstr>
      <vt:lpstr>Заняття з пізнавального розвитку </vt:lpstr>
      <vt:lpstr>Слайд 10</vt:lpstr>
      <vt:lpstr>Слайд 11</vt:lpstr>
      <vt:lpstr>Безпека на вулиці</vt:lpstr>
      <vt:lpstr>Слайд 13</vt:lpstr>
      <vt:lpstr>Слайд 14</vt:lpstr>
      <vt:lpstr>Слайд 15</vt:lpstr>
      <vt:lpstr>Рухлива гра «Водії та пішоходи"</vt:lpstr>
      <vt:lpstr>Слайд 17</vt:lpstr>
      <vt:lpstr>Особиста гігієна та здоровий спосіб життя</vt:lpstr>
      <vt:lpstr>Слайд 19</vt:lpstr>
      <vt:lpstr>Слайд 20</vt:lpstr>
      <vt:lpstr>Слайд 21</vt:lpstr>
      <vt:lpstr>Слайд 22</vt:lpstr>
      <vt:lpstr>Слайд 23</vt:lpstr>
      <vt:lpstr>Повідомлення</vt:lpstr>
      <vt:lpstr>Слайд 25</vt:lpstr>
      <vt:lpstr>Слайд 26</vt:lpstr>
      <vt:lpstr>Безпека в природі. Спостереження за грибами.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"Тиждень безпеки дитини"</dc:title>
  <dc:creator>Supreme</dc:creator>
  <cp:lastModifiedBy>Гость1</cp:lastModifiedBy>
  <cp:revision>14</cp:revision>
  <dcterms:created xsi:type="dcterms:W3CDTF">2013-10-29T17:26:14Z</dcterms:created>
  <dcterms:modified xsi:type="dcterms:W3CDTF">2014-12-08T14:06:38Z</dcterms:modified>
</cp:coreProperties>
</file>