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56" r:id="rId4"/>
    <p:sldId id="261" r:id="rId5"/>
    <p:sldId id="277" r:id="rId6"/>
    <p:sldId id="260" r:id="rId7"/>
    <p:sldId id="262" r:id="rId8"/>
    <p:sldId id="263" r:id="rId9"/>
    <p:sldId id="266" r:id="rId10"/>
    <p:sldId id="271" r:id="rId11"/>
    <p:sldId id="268" r:id="rId12"/>
    <p:sldId id="265" r:id="rId13"/>
    <p:sldId id="267" r:id="rId14"/>
    <p:sldId id="269" r:id="rId15"/>
    <p:sldId id="270" r:id="rId16"/>
    <p:sldId id="273" r:id="rId17"/>
    <p:sldId id="275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74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 snapToGrid="0">
      <p:cViewPr>
        <p:scale>
          <a:sx n="60" d="100"/>
          <a:sy n="60" d="100"/>
        </p:scale>
        <p:origin x="-1350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B350B0-BE30-4E5D-A098-16CB2328F7EB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4CDE2E-D2C6-4D2F-932B-D0B0E758B7EA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uk-UA" b="1" cap="none" spc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rPr>
            <a:t>Актуальність досліджуваної теми</a:t>
          </a:r>
          <a:endParaRPr lang="ru-RU" b="1" cap="none" spc="0" dirty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E15F8946-4647-4E25-82CD-0B6C6A5D33E7}" type="parTrans" cxnId="{1D1548E4-0BC4-41B3-B662-37FAF81AE251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ru-RU" b="1" cap="none" spc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22738EA5-9974-45C7-AAAA-9F6A37DAF905}" type="sibTrans" cxnId="{1D1548E4-0BC4-41B3-B662-37FAF81AE251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ru-RU" b="1" cap="none" spc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39998561-C654-400A-BC34-2F1325C76F2D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uk-UA" b="1" cap="none" spc="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rPr>
            <a:t>Національно-державне відродження України</a:t>
          </a:r>
          <a:endParaRPr lang="ru-RU" b="1" cap="none" spc="0" dirty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9FC46ADE-D1BE-4DE5-8924-5BD5C5B9646A}" type="parTrans" cxnId="{DAE795DA-FF63-43EB-9C0C-ED94D5EAF057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ru-RU" b="1" cap="none" spc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F10D441C-E73E-451D-B4DF-2B2C2928D1A0}" type="sibTrans" cxnId="{DAE795DA-FF63-43EB-9C0C-ED94D5EAF057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ru-RU" b="1" cap="none" spc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CA0EE54B-D2FA-4EDC-BAC7-06259C761202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uk-UA" b="1" cap="none" spc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rPr>
            <a:t>Духовно-культурне відродження України</a:t>
          </a:r>
          <a:endParaRPr lang="ru-RU" b="1" cap="none" spc="0" dirty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5ED5D3AB-3310-465F-BC22-353136501E31}" type="parTrans" cxnId="{376BD8D2-1291-49E3-ABF5-8060CB95F6E2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ru-RU" b="1" cap="none" spc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BC326B09-FF45-4ABA-AA0E-9578BF62CF5F}" type="sibTrans" cxnId="{376BD8D2-1291-49E3-ABF5-8060CB95F6E2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ru-RU" b="1" cap="none" spc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906E179E-0361-49CE-98F9-8505592F66B1}">
      <dgm:prSet phldrT="[Текст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ru-RU" b="1" cap="none" spc="0" dirty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DC0179BD-B39B-44A4-9200-2929DE519FDC}" type="parTrans" cxnId="{66F448F0-DFE2-42EB-A8FE-63DEA000570F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ru-RU" b="1" cap="none" spc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A4793C83-3499-48C7-8DC4-25BFAC49AD56}" type="sibTrans" cxnId="{66F448F0-DFE2-42EB-A8FE-63DEA000570F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ru-RU" b="1" cap="none" spc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gm:t>
    </dgm:pt>
    <dgm:pt modelId="{52593B27-AE3F-4454-B685-ADEC98EB538A}" type="pres">
      <dgm:prSet presAssocID="{03B350B0-BE30-4E5D-A098-16CB2328F7E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7388B8B-18B9-40A1-A7A4-425C98EA1F1D}" type="pres">
      <dgm:prSet presAssocID="{734CDE2E-D2C6-4D2F-932B-D0B0E758B7EA}" presName="centerShape" presStyleLbl="node0" presStyleIdx="0" presStyleCnt="1" custScaleX="395396" custScaleY="113716" custLinFactNeighborX="-12127" custLinFactNeighborY="-41561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AA94737-A802-4549-B246-1EC3702E682B}" type="pres">
      <dgm:prSet presAssocID="{9FC46ADE-D1BE-4DE5-8924-5BD5C5B9646A}" presName="parTrans" presStyleLbl="sibTrans2D1" presStyleIdx="0" presStyleCnt="2"/>
      <dgm:spPr/>
      <dgm:t>
        <a:bodyPr/>
        <a:lstStyle/>
        <a:p>
          <a:endParaRPr lang="ru-RU"/>
        </a:p>
      </dgm:t>
    </dgm:pt>
    <dgm:pt modelId="{D0277636-5CF6-4D79-806C-D67E32A0DF82}" type="pres">
      <dgm:prSet presAssocID="{9FC46ADE-D1BE-4DE5-8924-5BD5C5B9646A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9828937D-C641-439E-BE24-DC7E16BC3748}" type="pres">
      <dgm:prSet presAssocID="{39998561-C654-400A-BC34-2F1325C76F2D}" presName="node" presStyleLbl="node1" presStyleIdx="0" presStyleCnt="2" custScaleX="203353" custScaleY="136534" custRadScaleRad="89532" custRadScaleInc="14809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BD90CE9-E0CF-4424-AED8-CD66989FFD6A}" type="pres">
      <dgm:prSet presAssocID="{5ED5D3AB-3310-465F-BC22-353136501E31}" presName="parTrans" presStyleLbl="sibTrans2D1" presStyleIdx="1" presStyleCnt="2"/>
      <dgm:spPr/>
      <dgm:t>
        <a:bodyPr/>
        <a:lstStyle/>
        <a:p>
          <a:endParaRPr lang="ru-RU"/>
        </a:p>
      </dgm:t>
    </dgm:pt>
    <dgm:pt modelId="{9BEA8408-7FB7-4C69-BD2B-A3AB5593715F}" type="pres">
      <dgm:prSet presAssocID="{5ED5D3AB-3310-465F-BC22-353136501E31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B8C74CF-A4C5-492D-B84D-F7C70F8A266E}" type="pres">
      <dgm:prSet presAssocID="{CA0EE54B-D2FA-4EDC-BAC7-06259C761202}" presName="node" presStyleLbl="node1" presStyleIdx="1" presStyleCnt="2" custScaleX="198679" custScaleY="134570" custRadScaleRad="128813" custRadScaleInc="6823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66F448F0-DFE2-42EB-A8FE-63DEA000570F}" srcId="{03B350B0-BE30-4E5D-A098-16CB2328F7EB}" destId="{906E179E-0361-49CE-98F9-8505592F66B1}" srcOrd="1" destOrd="0" parTransId="{DC0179BD-B39B-44A4-9200-2929DE519FDC}" sibTransId="{A4793C83-3499-48C7-8DC4-25BFAC49AD56}"/>
    <dgm:cxn modelId="{DAE795DA-FF63-43EB-9C0C-ED94D5EAF057}" srcId="{734CDE2E-D2C6-4D2F-932B-D0B0E758B7EA}" destId="{39998561-C654-400A-BC34-2F1325C76F2D}" srcOrd="0" destOrd="0" parTransId="{9FC46ADE-D1BE-4DE5-8924-5BD5C5B9646A}" sibTransId="{F10D441C-E73E-451D-B4DF-2B2C2928D1A0}"/>
    <dgm:cxn modelId="{AEAFAE85-0978-4F7D-AE1C-ED6F56930DB1}" type="presOf" srcId="{9FC46ADE-D1BE-4DE5-8924-5BD5C5B9646A}" destId="{D0277636-5CF6-4D79-806C-D67E32A0DF82}" srcOrd="1" destOrd="0" presId="urn:microsoft.com/office/officeart/2005/8/layout/radial5"/>
    <dgm:cxn modelId="{A0366F40-9E18-4FF8-9AC0-45F4873FEDF2}" type="presOf" srcId="{9FC46ADE-D1BE-4DE5-8924-5BD5C5B9646A}" destId="{5AA94737-A802-4549-B246-1EC3702E682B}" srcOrd="0" destOrd="0" presId="urn:microsoft.com/office/officeart/2005/8/layout/radial5"/>
    <dgm:cxn modelId="{88B3CB76-A59A-4FFF-9D28-31698A10CFB8}" type="presOf" srcId="{734CDE2E-D2C6-4D2F-932B-D0B0E758B7EA}" destId="{A7388B8B-18B9-40A1-A7A4-425C98EA1F1D}" srcOrd="0" destOrd="0" presId="urn:microsoft.com/office/officeart/2005/8/layout/radial5"/>
    <dgm:cxn modelId="{62C33CD4-E2FA-4C20-AEE6-7F97E0BF171A}" type="presOf" srcId="{03B350B0-BE30-4E5D-A098-16CB2328F7EB}" destId="{52593B27-AE3F-4454-B685-ADEC98EB538A}" srcOrd="0" destOrd="0" presId="urn:microsoft.com/office/officeart/2005/8/layout/radial5"/>
    <dgm:cxn modelId="{1D1548E4-0BC4-41B3-B662-37FAF81AE251}" srcId="{03B350B0-BE30-4E5D-A098-16CB2328F7EB}" destId="{734CDE2E-D2C6-4D2F-932B-D0B0E758B7EA}" srcOrd="0" destOrd="0" parTransId="{E15F8946-4647-4E25-82CD-0B6C6A5D33E7}" sibTransId="{22738EA5-9974-45C7-AAAA-9F6A37DAF905}"/>
    <dgm:cxn modelId="{DAA51FE7-05CF-441A-A2FF-84211B23812A}" type="presOf" srcId="{5ED5D3AB-3310-465F-BC22-353136501E31}" destId="{9BEA8408-7FB7-4C69-BD2B-A3AB5593715F}" srcOrd="1" destOrd="0" presId="urn:microsoft.com/office/officeart/2005/8/layout/radial5"/>
    <dgm:cxn modelId="{BD66327B-3C32-4950-9C22-FB7727E34D4B}" type="presOf" srcId="{5ED5D3AB-3310-465F-BC22-353136501E31}" destId="{DBD90CE9-E0CF-4424-AED8-CD66989FFD6A}" srcOrd="0" destOrd="0" presId="urn:microsoft.com/office/officeart/2005/8/layout/radial5"/>
    <dgm:cxn modelId="{376BD8D2-1291-49E3-ABF5-8060CB95F6E2}" srcId="{734CDE2E-D2C6-4D2F-932B-D0B0E758B7EA}" destId="{CA0EE54B-D2FA-4EDC-BAC7-06259C761202}" srcOrd="1" destOrd="0" parTransId="{5ED5D3AB-3310-465F-BC22-353136501E31}" sibTransId="{BC326B09-FF45-4ABA-AA0E-9578BF62CF5F}"/>
    <dgm:cxn modelId="{48669F52-0DCF-48CA-B82E-CD640CEB4EAB}" type="presOf" srcId="{39998561-C654-400A-BC34-2F1325C76F2D}" destId="{9828937D-C641-439E-BE24-DC7E16BC3748}" srcOrd="0" destOrd="0" presId="urn:microsoft.com/office/officeart/2005/8/layout/radial5"/>
    <dgm:cxn modelId="{EAED7FF8-5BA8-4A99-8A9F-C78804611C8B}" type="presOf" srcId="{CA0EE54B-D2FA-4EDC-BAC7-06259C761202}" destId="{EB8C74CF-A4C5-492D-B84D-F7C70F8A266E}" srcOrd="0" destOrd="0" presId="urn:microsoft.com/office/officeart/2005/8/layout/radial5"/>
    <dgm:cxn modelId="{F1D08574-8597-4523-A1FC-AFECD4796583}" type="presParOf" srcId="{52593B27-AE3F-4454-B685-ADEC98EB538A}" destId="{A7388B8B-18B9-40A1-A7A4-425C98EA1F1D}" srcOrd="0" destOrd="0" presId="urn:microsoft.com/office/officeart/2005/8/layout/radial5"/>
    <dgm:cxn modelId="{199D2E30-B6AD-41CF-BBAB-1B5BA906C93E}" type="presParOf" srcId="{52593B27-AE3F-4454-B685-ADEC98EB538A}" destId="{5AA94737-A802-4549-B246-1EC3702E682B}" srcOrd="1" destOrd="0" presId="urn:microsoft.com/office/officeart/2005/8/layout/radial5"/>
    <dgm:cxn modelId="{59E77725-76D8-464F-923A-9FBADB40BCCA}" type="presParOf" srcId="{5AA94737-A802-4549-B246-1EC3702E682B}" destId="{D0277636-5CF6-4D79-806C-D67E32A0DF82}" srcOrd="0" destOrd="0" presId="urn:microsoft.com/office/officeart/2005/8/layout/radial5"/>
    <dgm:cxn modelId="{40F3EA19-3E02-4A55-A957-C7E7E3787DAA}" type="presParOf" srcId="{52593B27-AE3F-4454-B685-ADEC98EB538A}" destId="{9828937D-C641-439E-BE24-DC7E16BC3748}" srcOrd="2" destOrd="0" presId="urn:microsoft.com/office/officeart/2005/8/layout/radial5"/>
    <dgm:cxn modelId="{32FC9ADB-F95D-4A7B-8D2B-7D3A503DAB6D}" type="presParOf" srcId="{52593B27-AE3F-4454-B685-ADEC98EB538A}" destId="{DBD90CE9-E0CF-4424-AED8-CD66989FFD6A}" srcOrd="3" destOrd="0" presId="urn:microsoft.com/office/officeart/2005/8/layout/radial5"/>
    <dgm:cxn modelId="{BC77E102-EA40-4FCB-B2BC-82A52C4B84BD}" type="presParOf" srcId="{DBD90CE9-E0CF-4424-AED8-CD66989FFD6A}" destId="{9BEA8408-7FB7-4C69-BD2B-A3AB5593715F}" srcOrd="0" destOrd="0" presId="urn:microsoft.com/office/officeart/2005/8/layout/radial5"/>
    <dgm:cxn modelId="{003DD368-089B-4027-AD2E-8796A92CFC1A}" type="presParOf" srcId="{52593B27-AE3F-4454-B685-ADEC98EB538A}" destId="{EB8C74CF-A4C5-492D-B84D-F7C70F8A266E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E8E239-4C7B-4966-B4E9-DC5E1CD27AB8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B00BAA-C116-44A1-98DB-2BC339ED8B49}">
      <dgm:prSet phldrT="[Текст]" custT="1"/>
      <dgm:spPr>
        <a:solidFill>
          <a:srgbClr val="F3F74F"/>
        </a:solidFill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  <a:latin typeface="Georgia" pitchFamily="18" charset="0"/>
            </a:rPr>
            <a:t>Дотримування норм культури спілкування, повага до інших, турбота про них, пошана до старших;</a:t>
          </a:r>
          <a:endParaRPr lang="ru-RU" sz="1800" dirty="0"/>
        </a:p>
      </dgm:t>
    </dgm:pt>
    <dgm:pt modelId="{DDC16B92-9A0B-410F-BBB6-282114FCD5A9}" type="parTrans" cxnId="{BA5E2CF6-6F29-4724-A887-7C92D0F8918F}">
      <dgm:prSet/>
      <dgm:spPr/>
      <dgm:t>
        <a:bodyPr/>
        <a:lstStyle/>
        <a:p>
          <a:endParaRPr lang="ru-RU"/>
        </a:p>
      </dgm:t>
    </dgm:pt>
    <dgm:pt modelId="{F3371842-F17A-438E-99E9-28F1DA58FAE8}" type="sibTrans" cxnId="{BA5E2CF6-6F29-4724-A887-7C92D0F8918F}">
      <dgm:prSet/>
      <dgm:spPr/>
      <dgm:t>
        <a:bodyPr/>
        <a:lstStyle/>
        <a:p>
          <a:endParaRPr lang="ru-RU"/>
        </a:p>
      </dgm:t>
    </dgm:pt>
    <dgm:pt modelId="{25A4C3AA-C409-4EB9-9E99-448B6506CB3A}">
      <dgm:prSet phldrT="[Текст]" custT="1"/>
      <dgm:spPr>
        <a:solidFill>
          <a:srgbClr val="F3F74F"/>
        </a:solidFill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  <a:latin typeface="Georgia" pitchFamily="18" charset="0"/>
            </a:rPr>
            <a:t>Дотримування родинних звичаїв і традицій під час святкування свят;</a:t>
          </a:r>
          <a:endParaRPr lang="ru-RU" sz="1800" dirty="0"/>
        </a:p>
      </dgm:t>
    </dgm:pt>
    <dgm:pt modelId="{32FA1D34-316B-4845-99C9-8C80F3F22E25}" type="parTrans" cxnId="{593C7282-627C-40B7-8F1E-036F5D322413}">
      <dgm:prSet/>
      <dgm:spPr/>
      <dgm:t>
        <a:bodyPr/>
        <a:lstStyle/>
        <a:p>
          <a:endParaRPr lang="ru-RU"/>
        </a:p>
      </dgm:t>
    </dgm:pt>
    <dgm:pt modelId="{AB93FB85-8F68-44D1-BA17-5B0201371CD2}" type="sibTrans" cxnId="{593C7282-627C-40B7-8F1E-036F5D322413}">
      <dgm:prSet/>
      <dgm:spPr/>
      <dgm:t>
        <a:bodyPr/>
        <a:lstStyle/>
        <a:p>
          <a:endParaRPr lang="ru-RU"/>
        </a:p>
      </dgm:t>
    </dgm:pt>
    <dgm:pt modelId="{16D40F04-DBCB-48E4-AA96-D4D8743C426B}">
      <dgm:prSet phldrT="[Текст]" custT="1"/>
      <dgm:spPr>
        <a:solidFill>
          <a:srgbClr val="F3F74F"/>
        </a:solidFill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  <a:latin typeface="Georgia" pitchFamily="18" charset="0"/>
            </a:rPr>
            <a:t>Уявлення про високу духовну культуру українського народу, про звичаї та традиції, про споконвічне прагнення українців до краси;</a:t>
          </a:r>
          <a:endParaRPr lang="ru-RU" sz="1800" dirty="0"/>
        </a:p>
      </dgm:t>
    </dgm:pt>
    <dgm:pt modelId="{4CE72EE5-C6CC-43C8-AE26-71F3CECB7769}" type="parTrans" cxnId="{EE7AFF43-111B-424D-AA01-82EC16987575}">
      <dgm:prSet/>
      <dgm:spPr/>
      <dgm:t>
        <a:bodyPr/>
        <a:lstStyle/>
        <a:p>
          <a:endParaRPr lang="ru-RU"/>
        </a:p>
      </dgm:t>
    </dgm:pt>
    <dgm:pt modelId="{0C75FC58-5797-4034-BF0A-836A6EF3CBAD}" type="sibTrans" cxnId="{EE7AFF43-111B-424D-AA01-82EC16987575}">
      <dgm:prSet/>
      <dgm:spPr/>
      <dgm:t>
        <a:bodyPr/>
        <a:lstStyle/>
        <a:p>
          <a:endParaRPr lang="ru-RU"/>
        </a:p>
      </dgm:t>
    </dgm:pt>
    <dgm:pt modelId="{FEC3BE7C-C905-4DD9-8C74-79F17DD18B36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1"/>
              </a:solidFill>
              <a:latin typeface="Georgia" pitchFamily="18" charset="0"/>
            </a:rPr>
            <a:t>Емоційне сприймання народної іграшки, традиційного одягу, виробів народних майстрів;</a:t>
          </a:r>
          <a:endParaRPr lang="ru-RU" sz="1800" dirty="0"/>
        </a:p>
      </dgm:t>
    </dgm:pt>
    <dgm:pt modelId="{D08B101D-1B92-457B-8933-62AE882906E8}" type="parTrans" cxnId="{A4DC24FC-C0E7-4AF8-8BF9-EFE5643FD721}">
      <dgm:prSet/>
      <dgm:spPr/>
      <dgm:t>
        <a:bodyPr/>
        <a:lstStyle/>
        <a:p>
          <a:endParaRPr lang="ru-RU"/>
        </a:p>
      </dgm:t>
    </dgm:pt>
    <dgm:pt modelId="{9B7A3015-2B64-4064-AD2F-E604A28B0E91}" type="sibTrans" cxnId="{A4DC24FC-C0E7-4AF8-8BF9-EFE5643FD721}">
      <dgm:prSet/>
      <dgm:spPr/>
      <dgm:t>
        <a:bodyPr/>
        <a:lstStyle/>
        <a:p>
          <a:endParaRPr lang="ru-RU"/>
        </a:p>
      </dgm:t>
    </dgm:pt>
    <dgm:pt modelId="{B33B0038-0A1A-42D7-9F0C-E59FAFBE3734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1"/>
              </a:solidFill>
              <a:latin typeface="Georgia" pitchFamily="18" charset="0"/>
            </a:rPr>
            <a:t>Поняття, що Україна є Батьківщиною, має свою символіку, мову, звичаї та традиції, календарно-обрядові свята. Виявлення стійкого інтересу до історії рідної землі;</a:t>
          </a:r>
          <a:endParaRPr lang="ru-RU" sz="1800" dirty="0"/>
        </a:p>
      </dgm:t>
    </dgm:pt>
    <dgm:pt modelId="{8B834109-F31F-4D95-9EAB-4583AA90C293}" type="parTrans" cxnId="{71E103F0-66BA-4F79-9915-175BCE1353A6}">
      <dgm:prSet/>
      <dgm:spPr/>
      <dgm:t>
        <a:bodyPr/>
        <a:lstStyle/>
        <a:p>
          <a:endParaRPr lang="ru-RU"/>
        </a:p>
      </dgm:t>
    </dgm:pt>
    <dgm:pt modelId="{4C20D00D-A648-4838-9CC1-F05EF2C63249}" type="sibTrans" cxnId="{71E103F0-66BA-4F79-9915-175BCE1353A6}">
      <dgm:prSet/>
      <dgm:spPr/>
      <dgm:t>
        <a:bodyPr/>
        <a:lstStyle/>
        <a:p>
          <a:endParaRPr lang="ru-RU"/>
        </a:p>
      </dgm:t>
    </dgm:pt>
    <dgm:pt modelId="{49E286B6-ADC9-4E49-A711-562396F1C613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1"/>
              </a:solidFill>
              <a:latin typeface="Georgia" pitchFamily="18" charset="0"/>
            </a:rPr>
            <a:t>Мати уявлення про житло, предмети народного декоративного мистецтва, їх використання в повсякденному житті, сім’ю та сімейні традиції в Україні;</a:t>
          </a:r>
          <a:endParaRPr lang="ru-RU" sz="1800" dirty="0"/>
        </a:p>
      </dgm:t>
    </dgm:pt>
    <dgm:pt modelId="{C85FCC45-EF70-4BC7-A9B6-4E3E0BD43D18}" type="parTrans" cxnId="{F5E7DF4E-4DF1-4704-9EFE-1331578A64B4}">
      <dgm:prSet/>
      <dgm:spPr/>
      <dgm:t>
        <a:bodyPr/>
        <a:lstStyle/>
        <a:p>
          <a:endParaRPr lang="ru-RU"/>
        </a:p>
      </dgm:t>
    </dgm:pt>
    <dgm:pt modelId="{B8AE08BC-C685-4696-B36E-4726E2801B71}" type="sibTrans" cxnId="{F5E7DF4E-4DF1-4704-9EFE-1331578A64B4}">
      <dgm:prSet/>
      <dgm:spPr/>
      <dgm:t>
        <a:bodyPr/>
        <a:lstStyle/>
        <a:p>
          <a:endParaRPr lang="ru-RU"/>
        </a:p>
      </dgm:t>
    </dgm:pt>
    <dgm:pt modelId="{AEF78677-970B-47B3-9EA2-07B6EFB23AC6}" type="pres">
      <dgm:prSet presAssocID="{9AE8E239-4C7B-4966-B4E9-DC5E1CD27A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DCC8F0-9092-4CF3-91B4-F2B86701589F}" type="pres">
      <dgm:prSet presAssocID="{86B00BAA-C116-44A1-98DB-2BC339ED8B49}" presName="node" presStyleLbl="node1" presStyleIdx="0" presStyleCnt="6" custScaleY="114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67FCB-C95E-4DA5-894E-317AAF00D423}" type="pres">
      <dgm:prSet presAssocID="{F3371842-F17A-438E-99E9-28F1DA58FAE8}" presName="sibTrans" presStyleCnt="0"/>
      <dgm:spPr/>
    </dgm:pt>
    <dgm:pt modelId="{301DECA1-1881-431A-8DCA-9E3FAB676AD9}" type="pres">
      <dgm:prSet presAssocID="{25A4C3AA-C409-4EB9-9E99-448B6506CB3A}" presName="node" presStyleLbl="node1" presStyleIdx="1" presStyleCnt="6" custScaleY="114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6768DB-293C-434B-86A9-4809D1F7090F}" type="pres">
      <dgm:prSet presAssocID="{AB93FB85-8F68-44D1-BA17-5B0201371CD2}" presName="sibTrans" presStyleCnt="0"/>
      <dgm:spPr/>
    </dgm:pt>
    <dgm:pt modelId="{725DAE71-587B-4A13-981D-D87CD3D3D1F9}" type="pres">
      <dgm:prSet presAssocID="{16D40F04-DBCB-48E4-AA96-D4D8743C426B}" presName="node" presStyleLbl="node1" presStyleIdx="2" presStyleCnt="6" custScaleY="114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C0CB8-E996-408E-8805-45716D92FE02}" type="pres">
      <dgm:prSet presAssocID="{0C75FC58-5797-4034-BF0A-836A6EF3CBAD}" presName="sibTrans" presStyleCnt="0"/>
      <dgm:spPr/>
    </dgm:pt>
    <dgm:pt modelId="{633A0CDB-EE04-46ED-A7C7-A5C25BBA96E3}" type="pres">
      <dgm:prSet presAssocID="{FEC3BE7C-C905-4DD9-8C74-79F17DD18B36}" presName="node" presStyleLbl="node1" presStyleIdx="3" presStyleCnt="6" custScaleY="146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26E5B7-478C-410F-9777-8A5DE91D14FF}" type="pres">
      <dgm:prSet presAssocID="{9B7A3015-2B64-4064-AD2F-E604A28B0E91}" presName="sibTrans" presStyleCnt="0"/>
      <dgm:spPr/>
    </dgm:pt>
    <dgm:pt modelId="{F0C10281-C689-430C-8824-274EEB1097B6}" type="pres">
      <dgm:prSet presAssocID="{B33B0038-0A1A-42D7-9F0C-E59FAFBE3734}" presName="node" presStyleLbl="node1" presStyleIdx="4" presStyleCnt="6" custScaleY="146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D0974-ADBA-40FB-A4FD-B500EE42816E}" type="pres">
      <dgm:prSet presAssocID="{4C20D00D-A648-4838-9CC1-F05EF2C63249}" presName="sibTrans" presStyleCnt="0"/>
      <dgm:spPr/>
    </dgm:pt>
    <dgm:pt modelId="{B77F1C27-C593-47FD-A7DA-7E490A49A29E}" type="pres">
      <dgm:prSet presAssocID="{49E286B6-ADC9-4E49-A711-562396F1C613}" presName="node" presStyleLbl="node1" presStyleIdx="5" presStyleCnt="6" custScaleY="146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E90A2B-659D-47B4-9492-D110099D2490}" type="presOf" srcId="{FEC3BE7C-C905-4DD9-8C74-79F17DD18B36}" destId="{633A0CDB-EE04-46ED-A7C7-A5C25BBA96E3}" srcOrd="0" destOrd="0" presId="urn:microsoft.com/office/officeart/2005/8/layout/default"/>
    <dgm:cxn modelId="{90CC3870-2DB0-4F92-8B48-024E8AAB929F}" type="presOf" srcId="{9AE8E239-4C7B-4966-B4E9-DC5E1CD27AB8}" destId="{AEF78677-970B-47B3-9EA2-07B6EFB23AC6}" srcOrd="0" destOrd="0" presId="urn:microsoft.com/office/officeart/2005/8/layout/default"/>
    <dgm:cxn modelId="{B9DFD9F0-B749-4EF0-B5B5-0355FF6771FD}" type="presOf" srcId="{49E286B6-ADC9-4E49-A711-562396F1C613}" destId="{B77F1C27-C593-47FD-A7DA-7E490A49A29E}" srcOrd="0" destOrd="0" presId="urn:microsoft.com/office/officeart/2005/8/layout/default"/>
    <dgm:cxn modelId="{A4DC24FC-C0E7-4AF8-8BF9-EFE5643FD721}" srcId="{9AE8E239-4C7B-4966-B4E9-DC5E1CD27AB8}" destId="{FEC3BE7C-C905-4DD9-8C74-79F17DD18B36}" srcOrd="3" destOrd="0" parTransId="{D08B101D-1B92-457B-8933-62AE882906E8}" sibTransId="{9B7A3015-2B64-4064-AD2F-E604A28B0E91}"/>
    <dgm:cxn modelId="{EE7AFF43-111B-424D-AA01-82EC16987575}" srcId="{9AE8E239-4C7B-4966-B4E9-DC5E1CD27AB8}" destId="{16D40F04-DBCB-48E4-AA96-D4D8743C426B}" srcOrd="2" destOrd="0" parTransId="{4CE72EE5-C6CC-43C8-AE26-71F3CECB7769}" sibTransId="{0C75FC58-5797-4034-BF0A-836A6EF3CBAD}"/>
    <dgm:cxn modelId="{230F2D0C-5BB0-47FC-A052-B91E0D6A911F}" type="presOf" srcId="{16D40F04-DBCB-48E4-AA96-D4D8743C426B}" destId="{725DAE71-587B-4A13-981D-D87CD3D3D1F9}" srcOrd="0" destOrd="0" presId="urn:microsoft.com/office/officeart/2005/8/layout/default"/>
    <dgm:cxn modelId="{F5E7DF4E-4DF1-4704-9EFE-1331578A64B4}" srcId="{9AE8E239-4C7B-4966-B4E9-DC5E1CD27AB8}" destId="{49E286B6-ADC9-4E49-A711-562396F1C613}" srcOrd="5" destOrd="0" parTransId="{C85FCC45-EF70-4BC7-A9B6-4E3E0BD43D18}" sibTransId="{B8AE08BC-C685-4696-B36E-4726E2801B71}"/>
    <dgm:cxn modelId="{593C7282-627C-40B7-8F1E-036F5D322413}" srcId="{9AE8E239-4C7B-4966-B4E9-DC5E1CD27AB8}" destId="{25A4C3AA-C409-4EB9-9E99-448B6506CB3A}" srcOrd="1" destOrd="0" parTransId="{32FA1D34-316B-4845-99C9-8C80F3F22E25}" sibTransId="{AB93FB85-8F68-44D1-BA17-5B0201371CD2}"/>
    <dgm:cxn modelId="{6533BAE0-44AC-498F-9D29-08DBDBF440E0}" type="presOf" srcId="{86B00BAA-C116-44A1-98DB-2BC339ED8B49}" destId="{3CDCC8F0-9092-4CF3-91B4-F2B86701589F}" srcOrd="0" destOrd="0" presId="urn:microsoft.com/office/officeart/2005/8/layout/default"/>
    <dgm:cxn modelId="{A3E5B52D-B3D5-4E2A-A6C4-92AE40CD3145}" type="presOf" srcId="{25A4C3AA-C409-4EB9-9E99-448B6506CB3A}" destId="{301DECA1-1881-431A-8DCA-9E3FAB676AD9}" srcOrd="0" destOrd="0" presId="urn:microsoft.com/office/officeart/2005/8/layout/default"/>
    <dgm:cxn modelId="{71E103F0-66BA-4F79-9915-175BCE1353A6}" srcId="{9AE8E239-4C7B-4966-B4E9-DC5E1CD27AB8}" destId="{B33B0038-0A1A-42D7-9F0C-E59FAFBE3734}" srcOrd="4" destOrd="0" parTransId="{8B834109-F31F-4D95-9EAB-4583AA90C293}" sibTransId="{4C20D00D-A648-4838-9CC1-F05EF2C63249}"/>
    <dgm:cxn modelId="{BA5E2CF6-6F29-4724-A887-7C92D0F8918F}" srcId="{9AE8E239-4C7B-4966-B4E9-DC5E1CD27AB8}" destId="{86B00BAA-C116-44A1-98DB-2BC339ED8B49}" srcOrd="0" destOrd="0" parTransId="{DDC16B92-9A0B-410F-BBB6-282114FCD5A9}" sibTransId="{F3371842-F17A-438E-99E9-28F1DA58FAE8}"/>
    <dgm:cxn modelId="{A523115F-3D0E-4069-A7D1-4422B430C055}" type="presOf" srcId="{B33B0038-0A1A-42D7-9F0C-E59FAFBE3734}" destId="{F0C10281-C689-430C-8824-274EEB1097B6}" srcOrd="0" destOrd="0" presId="urn:microsoft.com/office/officeart/2005/8/layout/default"/>
    <dgm:cxn modelId="{8986B619-4318-429F-8C05-56013717E348}" type="presParOf" srcId="{AEF78677-970B-47B3-9EA2-07B6EFB23AC6}" destId="{3CDCC8F0-9092-4CF3-91B4-F2B86701589F}" srcOrd="0" destOrd="0" presId="urn:microsoft.com/office/officeart/2005/8/layout/default"/>
    <dgm:cxn modelId="{0506262A-EE60-45C3-9017-A80E5EFE5F7C}" type="presParOf" srcId="{AEF78677-970B-47B3-9EA2-07B6EFB23AC6}" destId="{F0D67FCB-C95E-4DA5-894E-317AAF00D423}" srcOrd="1" destOrd="0" presId="urn:microsoft.com/office/officeart/2005/8/layout/default"/>
    <dgm:cxn modelId="{DE7EAFE4-DDBC-4A05-B7A1-DB08F661A4AF}" type="presParOf" srcId="{AEF78677-970B-47B3-9EA2-07B6EFB23AC6}" destId="{301DECA1-1881-431A-8DCA-9E3FAB676AD9}" srcOrd="2" destOrd="0" presId="urn:microsoft.com/office/officeart/2005/8/layout/default"/>
    <dgm:cxn modelId="{D9D01A6D-3B16-4846-BAC9-702D957EFE04}" type="presParOf" srcId="{AEF78677-970B-47B3-9EA2-07B6EFB23AC6}" destId="{FC6768DB-293C-434B-86A9-4809D1F7090F}" srcOrd="3" destOrd="0" presId="urn:microsoft.com/office/officeart/2005/8/layout/default"/>
    <dgm:cxn modelId="{031042E3-EEFC-4ABC-A124-3921675B0E72}" type="presParOf" srcId="{AEF78677-970B-47B3-9EA2-07B6EFB23AC6}" destId="{725DAE71-587B-4A13-981D-D87CD3D3D1F9}" srcOrd="4" destOrd="0" presId="urn:microsoft.com/office/officeart/2005/8/layout/default"/>
    <dgm:cxn modelId="{E50BDF38-7300-4B6D-94FA-C25BF02D4DA8}" type="presParOf" srcId="{AEF78677-970B-47B3-9EA2-07B6EFB23AC6}" destId="{979C0CB8-E996-408E-8805-45716D92FE02}" srcOrd="5" destOrd="0" presId="urn:microsoft.com/office/officeart/2005/8/layout/default"/>
    <dgm:cxn modelId="{CB2515CD-6CCD-43D9-82C7-B87040D0997A}" type="presParOf" srcId="{AEF78677-970B-47B3-9EA2-07B6EFB23AC6}" destId="{633A0CDB-EE04-46ED-A7C7-A5C25BBA96E3}" srcOrd="6" destOrd="0" presId="urn:microsoft.com/office/officeart/2005/8/layout/default"/>
    <dgm:cxn modelId="{98ABCBD1-EDD9-4404-93DF-A3C6C9B81C98}" type="presParOf" srcId="{AEF78677-970B-47B3-9EA2-07B6EFB23AC6}" destId="{F126E5B7-478C-410F-9777-8A5DE91D14FF}" srcOrd="7" destOrd="0" presId="urn:microsoft.com/office/officeart/2005/8/layout/default"/>
    <dgm:cxn modelId="{18AC731B-7FBA-4154-BA06-9D8E48219F45}" type="presParOf" srcId="{AEF78677-970B-47B3-9EA2-07B6EFB23AC6}" destId="{F0C10281-C689-430C-8824-274EEB1097B6}" srcOrd="8" destOrd="0" presId="urn:microsoft.com/office/officeart/2005/8/layout/default"/>
    <dgm:cxn modelId="{3861C323-85C4-48E2-9785-B85CAF8955EC}" type="presParOf" srcId="{AEF78677-970B-47B3-9EA2-07B6EFB23AC6}" destId="{A51D0974-ADBA-40FB-A4FD-B500EE42816E}" srcOrd="9" destOrd="0" presId="urn:microsoft.com/office/officeart/2005/8/layout/default"/>
    <dgm:cxn modelId="{7B9A542C-0A39-4022-BA64-B6C22C9D0178}" type="presParOf" srcId="{AEF78677-970B-47B3-9EA2-07B6EFB23AC6}" destId="{B77F1C27-C593-47FD-A7DA-7E490A49A29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F4E595-92B8-4CF1-B7C4-2E131826EAAE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B96CB88-6218-472C-899C-7CC4B7240B91}">
      <dgm:prSet phldrT="[Текст]"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/>
              <a:effectLst/>
              <a:latin typeface="Georgia" pitchFamily="18" charset="0"/>
              <a:ea typeface="Calibri" pitchFamily="34" charset="0"/>
              <a:cs typeface="Times New Roman" pitchFamily="18" charset="0"/>
            </a:rPr>
            <a:t>Ознайомлювати з минулим рідного краю, заохочувати дітей до пізнання свого родоводу</a:t>
          </a:r>
          <a:endParaRPr lang="ru-RU" dirty="0"/>
        </a:p>
      </dgm:t>
    </dgm:pt>
    <dgm:pt modelId="{4FB86AB4-8E1C-42BF-BB83-2387CD3537AE}" type="parTrans" cxnId="{1332B884-28DD-4179-A359-D5C2F1B4BA7B}">
      <dgm:prSet/>
      <dgm:spPr/>
      <dgm:t>
        <a:bodyPr/>
        <a:lstStyle/>
        <a:p>
          <a:endParaRPr lang="ru-RU"/>
        </a:p>
      </dgm:t>
    </dgm:pt>
    <dgm:pt modelId="{3340FE95-0463-4D60-B6A6-3BDDC1A08AF1}" type="sibTrans" cxnId="{1332B884-28DD-4179-A359-D5C2F1B4BA7B}">
      <dgm:prSet/>
      <dgm:spPr/>
      <dgm:t>
        <a:bodyPr/>
        <a:lstStyle/>
        <a:p>
          <a:endParaRPr lang="ru-RU"/>
        </a:p>
      </dgm:t>
    </dgm:pt>
    <dgm:pt modelId="{9EC74BB3-B717-4358-B1FC-2171090F6F59}">
      <dgm:prSet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/>
              <a:effectLst/>
              <a:latin typeface="Georgia" pitchFamily="18" charset="0"/>
              <a:ea typeface="Calibri" pitchFamily="34" charset="0"/>
              <a:cs typeface="Times New Roman" pitchFamily="18" charset="0"/>
            </a:rPr>
            <a:t> Формувати знання про побут українського житла, українську іграшку, одяг</a:t>
          </a:r>
          <a:endParaRPr lang="ru-RU" dirty="0"/>
        </a:p>
      </dgm:t>
    </dgm:pt>
    <dgm:pt modelId="{30174AF1-80A7-4596-8265-969B0A5F87C4}" type="parTrans" cxnId="{B735B2A4-A445-41A2-9103-55D8CD02CBD4}">
      <dgm:prSet/>
      <dgm:spPr/>
      <dgm:t>
        <a:bodyPr/>
        <a:lstStyle/>
        <a:p>
          <a:endParaRPr lang="ru-RU"/>
        </a:p>
      </dgm:t>
    </dgm:pt>
    <dgm:pt modelId="{44596630-3FDF-42DF-97ED-9EF85BC22F00}" type="sibTrans" cxnId="{B735B2A4-A445-41A2-9103-55D8CD02CBD4}">
      <dgm:prSet/>
      <dgm:spPr/>
      <dgm:t>
        <a:bodyPr/>
        <a:lstStyle/>
        <a:p>
          <a:endParaRPr lang="ru-RU"/>
        </a:p>
      </dgm:t>
    </dgm:pt>
    <dgm:pt modelId="{90E6BC12-0605-4728-B800-A1D05A8F7504}">
      <dgm:prSet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/>
              <a:effectLst/>
              <a:latin typeface="Georgia" pitchFamily="18" charset="0"/>
              <a:ea typeface="Calibri" pitchFamily="34" charset="0"/>
              <a:cs typeface="Times New Roman" pitchFamily="18" charset="0"/>
            </a:rPr>
            <a:t>Розвивати у дитини національні риси особистості (щирість, гостинність, доброту, щедрість) через багатство національного фольклору (казки, загадки, скоромовки, прислів’я, приказки, пісні та народні ігри)</a:t>
          </a:r>
          <a:endParaRPr lang="ru-RU" dirty="0"/>
        </a:p>
      </dgm:t>
    </dgm:pt>
    <dgm:pt modelId="{0242A517-7CAB-4DE1-97E7-ADC92A25AEAE}" type="parTrans" cxnId="{DCCF93E3-1D93-4A39-B4BD-71E7A2101865}">
      <dgm:prSet/>
      <dgm:spPr/>
      <dgm:t>
        <a:bodyPr/>
        <a:lstStyle/>
        <a:p>
          <a:endParaRPr lang="ru-RU"/>
        </a:p>
      </dgm:t>
    </dgm:pt>
    <dgm:pt modelId="{42A75537-7D57-4966-82C2-DE0EEA8C1DD7}" type="sibTrans" cxnId="{DCCF93E3-1D93-4A39-B4BD-71E7A2101865}">
      <dgm:prSet/>
      <dgm:spPr/>
      <dgm:t>
        <a:bodyPr/>
        <a:lstStyle/>
        <a:p>
          <a:endParaRPr lang="ru-RU"/>
        </a:p>
      </dgm:t>
    </dgm:pt>
    <dgm:pt modelId="{77203EFE-59DA-402F-88DF-01509F566DDA}">
      <dgm:prSet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/>
              <a:effectLst/>
              <a:latin typeface="Georgia" pitchFamily="18" charset="0"/>
              <a:ea typeface="Calibri" pitchFamily="34" charset="0"/>
              <a:cs typeface="Times New Roman" pitchFamily="18" charset="0"/>
            </a:rPr>
            <a:t>Залучати дітей до української соціальної обрядовості, підготовки та відзначення народних свят, звичаїв і традицій</a:t>
          </a:r>
          <a:endParaRPr lang="ru-RU" dirty="0"/>
        </a:p>
      </dgm:t>
    </dgm:pt>
    <dgm:pt modelId="{FFE3B067-DE11-47B7-B182-16B6D3569A27}" type="parTrans" cxnId="{82FE1679-28FC-4732-A2BB-C8C43A54CB88}">
      <dgm:prSet/>
      <dgm:spPr/>
      <dgm:t>
        <a:bodyPr/>
        <a:lstStyle/>
        <a:p>
          <a:endParaRPr lang="ru-RU"/>
        </a:p>
      </dgm:t>
    </dgm:pt>
    <dgm:pt modelId="{CA194801-0851-47EA-B3B1-A180F1981241}" type="sibTrans" cxnId="{82FE1679-28FC-4732-A2BB-C8C43A54CB88}">
      <dgm:prSet/>
      <dgm:spPr/>
      <dgm:t>
        <a:bodyPr/>
        <a:lstStyle/>
        <a:p>
          <a:endParaRPr lang="ru-RU"/>
        </a:p>
      </dgm:t>
    </dgm:pt>
    <dgm:pt modelId="{6151EC49-B911-4D0B-9F8D-A08D3831D4F4}">
      <dgm:prSet phldrT="[Текст]"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/>
              <a:effectLst/>
              <a:latin typeface="Georgia" pitchFamily="18" charset="0"/>
              <a:ea typeface="Calibri" pitchFamily="34" charset="0"/>
              <a:cs typeface="Times New Roman" pitchFamily="18" charset="0"/>
            </a:rPr>
            <a:t>Ознайомлювати дітей із народними національними оберегами (калина, верба, віночок, сорочка-вишиванка тощо)</a:t>
          </a:r>
          <a:endParaRPr lang="ru-RU" dirty="0"/>
        </a:p>
      </dgm:t>
    </dgm:pt>
    <dgm:pt modelId="{770C5BB6-E28C-4C0D-8FE4-AFEA556B495D}" type="parTrans" cxnId="{7AEF85CB-2C04-49CD-A24B-87396B250451}">
      <dgm:prSet/>
      <dgm:spPr/>
      <dgm:t>
        <a:bodyPr/>
        <a:lstStyle/>
        <a:p>
          <a:endParaRPr lang="ru-RU"/>
        </a:p>
      </dgm:t>
    </dgm:pt>
    <dgm:pt modelId="{A7097429-EFF5-4D92-A528-70DED897967F}" type="sibTrans" cxnId="{7AEF85CB-2C04-49CD-A24B-87396B250451}">
      <dgm:prSet/>
      <dgm:spPr/>
      <dgm:t>
        <a:bodyPr/>
        <a:lstStyle/>
        <a:p>
          <a:endParaRPr lang="ru-RU"/>
        </a:p>
      </dgm:t>
    </dgm:pt>
    <dgm:pt modelId="{DB9F3645-1120-494D-A233-2FB00AD614E7}" type="pres">
      <dgm:prSet presAssocID="{F9F4E595-92B8-4CF1-B7C4-2E131826EA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761F97-A6E4-443C-9476-397D7728F153}" type="pres">
      <dgm:prSet presAssocID="{2B96CB88-6218-472C-899C-7CC4B7240B91}" presName="node" presStyleLbl="node1" presStyleIdx="0" presStyleCnt="5" custScaleX="328888" custScaleY="160341" custLinFactNeighborX="-4812" custLinFactNeighborY="14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BE5079-4A65-4C03-96E1-D7A6066C8668}" type="pres">
      <dgm:prSet presAssocID="{3340FE95-0463-4D60-B6A6-3BDDC1A08AF1}" presName="sibTrans" presStyleCnt="0"/>
      <dgm:spPr/>
    </dgm:pt>
    <dgm:pt modelId="{AD84A24C-BA33-4643-ADDA-E5CFB8AACE95}" type="pres">
      <dgm:prSet presAssocID="{9EC74BB3-B717-4358-B1FC-2171090F6F59}" presName="node" presStyleLbl="node1" presStyleIdx="1" presStyleCnt="5" custScaleX="313973" custScaleY="162459" custLinFactNeighborX="2199" custLinFactNeighborY="15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9450A-F6D0-4DA2-8048-8A4426E49C22}" type="pres">
      <dgm:prSet presAssocID="{44596630-3FDF-42DF-97ED-9EF85BC22F00}" presName="sibTrans" presStyleCnt="0"/>
      <dgm:spPr/>
    </dgm:pt>
    <dgm:pt modelId="{503882D5-39C2-49AE-B10B-ACB6A23A43BF}" type="pres">
      <dgm:prSet presAssocID="{90E6BC12-0605-4728-B800-A1D05A8F7504}" presName="node" presStyleLbl="node1" presStyleIdx="2" presStyleCnt="5" custScaleX="455312" custScaleY="209225" custLinFactX="56438" custLinFactY="100000" custLinFactNeighborX="100000" custLinFactNeighborY="108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6E186-1801-4F51-B1C6-7F553A674F45}" type="pres">
      <dgm:prSet presAssocID="{42A75537-7D57-4966-82C2-DE0EEA8C1DD7}" presName="sibTrans" presStyleCnt="0"/>
      <dgm:spPr/>
    </dgm:pt>
    <dgm:pt modelId="{51EBA20F-3119-4A00-A80C-A85F0C9AE7E7}" type="pres">
      <dgm:prSet presAssocID="{77203EFE-59DA-402F-88DF-01509F566DDA}" presName="node" presStyleLbl="node1" presStyleIdx="3" presStyleCnt="5" custScaleX="317027" custScaleY="172731" custLinFactNeighborX="-59122" custLinFactNeighborY="-8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338131-16EB-4792-B803-5B7107281747}" type="pres">
      <dgm:prSet presAssocID="{CA194801-0851-47EA-B3B1-A180F1981241}" presName="sibTrans" presStyleCnt="0"/>
      <dgm:spPr/>
    </dgm:pt>
    <dgm:pt modelId="{70E4421B-2B1D-48FE-9AEC-19EFC1669366}" type="pres">
      <dgm:prSet presAssocID="{6151EC49-B911-4D0B-9F8D-A08D3831D4F4}" presName="node" presStyleLbl="node1" presStyleIdx="4" presStyleCnt="5" custScaleX="328143" custScaleY="173580" custLinFactX="-67075" custLinFactY="-100000" custLinFactNeighborX="-100000" custLinFactNeighborY="-115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FE1679-28FC-4732-A2BB-C8C43A54CB88}" srcId="{F9F4E595-92B8-4CF1-B7C4-2E131826EAAE}" destId="{77203EFE-59DA-402F-88DF-01509F566DDA}" srcOrd="3" destOrd="0" parTransId="{FFE3B067-DE11-47B7-B182-16B6D3569A27}" sibTransId="{CA194801-0851-47EA-B3B1-A180F1981241}"/>
    <dgm:cxn modelId="{D94F384C-D4A5-4FE1-A381-2869ACC5B576}" type="presOf" srcId="{F9F4E595-92B8-4CF1-B7C4-2E131826EAAE}" destId="{DB9F3645-1120-494D-A233-2FB00AD614E7}" srcOrd="0" destOrd="0" presId="urn:microsoft.com/office/officeart/2005/8/layout/default"/>
    <dgm:cxn modelId="{DCCF93E3-1D93-4A39-B4BD-71E7A2101865}" srcId="{F9F4E595-92B8-4CF1-B7C4-2E131826EAAE}" destId="{90E6BC12-0605-4728-B800-A1D05A8F7504}" srcOrd="2" destOrd="0" parTransId="{0242A517-7CAB-4DE1-97E7-ADC92A25AEAE}" sibTransId="{42A75537-7D57-4966-82C2-DE0EEA8C1DD7}"/>
    <dgm:cxn modelId="{E75543ED-963E-48A6-845A-EBE7E0CB8623}" type="presOf" srcId="{9EC74BB3-B717-4358-B1FC-2171090F6F59}" destId="{AD84A24C-BA33-4643-ADDA-E5CFB8AACE95}" srcOrd="0" destOrd="0" presId="urn:microsoft.com/office/officeart/2005/8/layout/default"/>
    <dgm:cxn modelId="{3B8B5655-292F-473A-A853-17CAF18CF9D8}" type="presOf" srcId="{6151EC49-B911-4D0B-9F8D-A08D3831D4F4}" destId="{70E4421B-2B1D-48FE-9AEC-19EFC1669366}" srcOrd="0" destOrd="0" presId="urn:microsoft.com/office/officeart/2005/8/layout/default"/>
    <dgm:cxn modelId="{1332B884-28DD-4179-A359-D5C2F1B4BA7B}" srcId="{F9F4E595-92B8-4CF1-B7C4-2E131826EAAE}" destId="{2B96CB88-6218-472C-899C-7CC4B7240B91}" srcOrd="0" destOrd="0" parTransId="{4FB86AB4-8E1C-42BF-BB83-2387CD3537AE}" sibTransId="{3340FE95-0463-4D60-B6A6-3BDDC1A08AF1}"/>
    <dgm:cxn modelId="{D3A4FCD2-53D8-4449-980F-DFF8B47AC732}" type="presOf" srcId="{90E6BC12-0605-4728-B800-A1D05A8F7504}" destId="{503882D5-39C2-49AE-B10B-ACB6A23A43BF}" srcOrd="0" destOrd="0" presId="urn:microsoft.com/office/officeart/2005/8/layout/default"/>
    <dgm:cxn modelId="{B735B2A4-A445-41A2-9103-55D8CD02CBD4}" srcId="{F9F4E595-92B8-4CF1-B7C4-2E131826EAAE}" destId="{9EC74BB3-B717-4358-B1FC-2171090F6F59}" srcOrd="1" destOrd="0" parTransId="{30174AF1-80A7-4596-8265-969B0A5F87C4}" sibTransId="{44596630-3FDF-42DF-97ED-9EF85BC22F00}"/>
    <dgm:cxn modelId="{7AEF85CB-2C04-49CD-A24B-87396B250451}" srcId="{F9F4E595-92B8-4CF1-B7C4-2E131826EAAE}" destId="{6151EC49-B911-4D0B-9F8D-A08D3831D4F4}" srcOrd="4" destOrd="0" parTransId="{770C5BB6-E28C-4C0D-8FE4-AFEA556B495D}" sibTransId="{A7097429-EFF5-4D92-A528-70DED897967F}"/>
    <dgm:cxn modelId="{4BE93CB6-A96F-43F2-8813-74FE2D1A800F}" type="presOf" srcId="{2B96CB88-6218-472C-899C-7CC4B7240B91}" destId="{75761F97-A6E4-443C-9476-397D7728F153}" srcOrd="0" destOrd="0" presId="urn:microsoft.com/office/officeart/2005/8/layout/default"/>
    <dgm:cxn modelId="{9BF9A6B6-5463-47C0-AABA-F1190A243B2D}" type="presOf" srcId="{77203EFE-59DA-402F-88DF-01509F566DDA}" destId="{51EBA20F-3119-4A00-A80C-A85F0C9AE7E7}" srcOrd="0" destOrd="0" presId="urn:microsoft.com/office/officeart/2005/8/layout/default"/>
    <dgm:cxn modelId="{B226C41A-3CD7-4463-9199-15C9498BB738}" type="presParOf" srcId="{DB9F3645-1120-494D-A233-2FB00AD614E7}" destId="{75761F97-A6E4-443C-9476-397D7728F153}" srcOrd="0" destOrd="0" presId="urn:microsoft.com/office/officeart/2005/8/layout/default"/>
    <dgm:cxn modelId="{0ADF54A8-92FE-4CAF-AC96-764D422B6772}" type="presParOf" srcId="{DB9F3645-1120-494D-A233-2FB00AD614E7}" destId="{4ABE5079-4A65-4C03-96E1-D7A6066C8668}" srcOrd="1" destOrd="0" presId="urn:microsoft.com/office/officeart/2005/8/layout/default"/>
    <dgm:cxn modelId="{FC86D74F-C80B-4241-A64D-D8CDA4539380}" type="presParOf" srcId="{DB9F3645-1120-494D-A233-2FB00AD614E7}" destId="{AD84A24C-BA33-4643-ADDA-E5CFB8AACE95}" srcOrd="2" destOrd="0" presId="urn:microsoft.com/office/officeart/2005/8/layout/default"/>
    <dgm:cxn modelId="{2C8D75B2-81F2-4A60-B30B-F5848A9DFEB8}" type="presParOf" srcId="{DB9F3645-1120-494D-A233-2FB00AD614E7}" destId="{C0B9450A-F6D0-4DA2-8048-8A4426E49C22}" srcOrd="3" destOrd="0" presId="urn:microsoft.com/office/officeart/2005/8/layout/default"/>
    <dgm:cxn modelId="{6740D29A-4266-4D8B-9B04-E9A0550DEC75}" type="presParOf" srcId="{DB9F3645-1120-494D-A233-2FB00AD614E7}" destId="{503882D5-39C2-49AE-B10B-ACB6A23A43BF}" srcOrd="4" destOrd="0" presId="urn:microsoft.com/office/officeart/2005/8/layout/default"/>
    <dgm:cxn modelId="{135C0C43-AEE8-4F6A-926A-AEE6D40917AC}" type="presParOf" srcId="{DB9F3645-1120-494D-A233-2FB00AD614E7}" destId="{0B06E186-1801-4F51-B1C6-7F553A674F45}" srcOrd="5" destOrd="0" presId="urn:microsoft.com/office/officeart/2005/8/layout/default"/>
    <dgm:cxn modelId="{588DD2D0-12C5-4972-B781-9DFC3FA9BE0C}" type="presParOf" srcId="{DB9F3645-1120-494D-A233-2FB00AD614E7}" destId="{51EBA20F-3119-4A00-A80C-A85F0C9AE7E7}" srcOrd="6" destOrd="0" presId="urn:microsoft.com/office/officeart/2005/8/layout/default"/>
    <dgm:cxn modelId="{4A761BCA-A54E-4679-9711-35CFD068C858}" type="presParOf" srcId="{DB9F3645-1120-494D-A233-2FB00AD614E7}" destId="{AA338131-16EB-4792-B803-5B7107281747}" srcOrd="7" destOrd="0" presId="urn:microsoft.com/office/officeart/2005/8/layout/default"/>
    <dgm:cxn modelId="{C1299E04-3BD6-4B11-B6E4-1205225E595B}" type="presParOf" srcId="{DB9F3645-1120-494D-A233-2FB00AD614E7}" destId="{70E4421B-2B1D-48FE-9AEC-19EFC166936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677027-CD0F-475F-AF09-43C769341553}" type="doc">
      <dgm:prSet loTypeId="urn:microsoft.com/office/officeart/2005/8/layout/radial4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33E9315-A7A2-46DA-93BE-D26D513C4564}">
      <dgm:prSet phldrT="[Текст]"/>
      <dgm:spPr/>
      <dgm:t>
        <a:bodyPr/>
        <a:lstStyle/>
        <a:p>
          <a:r>
            <a:rPr lang="uk-UA" dirty="0" smtClean="0"/>
            <a:t>Для роботи з дошкільниками використовую таку тематику занять :</a:t>
          </a:r>
          <a:endParaRPr lang="ru-RU" dirty="0"/>
        </a:p>
      </dgm:t>
    </dgm:pt>
    <dgm:pt modelId="{73C59156-659D-469E-8A8C-602060052835}" type="parTrans" cxnId="{B1F2B298-0564-4B1C-9BEA-CBDF4F504238}">
      <dgm:prSet/>
      <dgm:spPr/>
      <dgm:t>
        <a:bodyPr/>
        <a:lstStyle/>
        <a:p>
          <a:endParaRPr lang="ru-RU"/>
        </a:p>
      </dgm:t>
    </dgm:pt>
    <dgm:pt modelId="{95C03282-8B27-4E83-83B9-9BFB1C42E95D}" type="sibTrans" cxnId="{B1F2B298-0564-4B1C-9BEA-CBDF4F504238}">
      <dgm:prSet/>
      <dgm:spPr/>
      <dgm:t>
        <a:bodyPr/>
        <a:lstStyle/>
        <a:p>
          <a:endParaRPr lang="ru-RU"/>
        </a:p>
      </dgm:t>
    </dgm:pt>
    <dgm:pt modelId="{CC745690-64F4-4948-A78C-21C0B19B12C4}">
      <dgm:prSet phldrT="[Текст]"/>
      <dgm:spPr/>
      <dgm:t>
        <a:bodyPr/>
        <a:lstStyle/>
        <a:p>
          <a:r>
            <a:rPr lang="uk-UA" dirty="0" smtClean="0"/>
            <a:t>Рідна мова моя</a:t>
          </a:r>
          <a:endParaRPr lang="ru-RU" dirty="0"/>
        </a:p>
      </dgm:t>
    </dgm:pt>
    <dgm:pt modelId="{29F68CE4-613B-426E-B4F0-01DFC4157011}" type="parTrans" cxnId="{BCBF9453-B734-496C-8F2A-DEA61BB6074F}">
      <dgm:prSet/>
      <dgm:spPr/>
      <dgm:t>
        <a:bodyPr/>
        <a:lstStyle/>
        <a:p>
          <a:endParaRPr lang="ru-RU"/>
        </a:p>
      </dgm:t>
    </dgm:pt>
    <dgm:pt modelId="{C5699526-106D-4C80-8B3E-A43D4B2FC12F}" type="sibTrans" cxnId="{BCBF9453-B734-496C-8F2A-DEA61BB6074F}">
      <dgm:prSet/>
      <dgm:spPr/>
      <dgm:t>
        <a:bodyPr/>
        <a:lstStyle/>
        <a:p>
          <a:endParaRPr lang="ru-RU"/>
        </a:p>
      </dgm:t>
    </dgm:pt>
    <dgm:pt modelId="{DFC55131-E03B-4BA0-8E42-BA55E356281F}">
      <dgm:prSet phldrT="[Текст]"/>
      <dgm:spPr/>
      <dgm:t>
        <a:bodyPr/>
        <a:lstStyle/>
        <a:p>
          <a:r>
            <a:rPr lang="uk-UA" dirty="0" smtClean="0"/>
            <a:t>Моя сім’я</a:t>
          </a:r>
          <a:endParaRPr lang="ru-RU" dirty="0"/>
        </a:p>
      </dgm:t>
    </dgm:pt>
    <dgm:pt modelId="{84834BA7-ADE5-4336-8E51-EC2262CAD22A}" type="parTrans" cxnId="{76CD2AB0-FD89-422A-BAF2-825FEABD7CA5}">
      <dgm:prSet/>
      <dgm:spPr/>
      <dgm:t>
        <a:bodyPr/>
        <a:lstStyle/>
        <a:p>
          <a:endParaRPr lang="ru-RU"/>
        </a:p>
      </dgm:t>
    </dgm:pt>
    <dgm:pt modelId="{F1D6FB68-B87C-4ECB-B799-B79C4B61B622}" type="sibTrans" cxnId="{76CD2AB0-FD89-422A-BAF2-825FEABD7CA5}">
      <dgm:prSet/>
      <dgm:spPr/>
      <dgm:t>
        <a:bodyPr/>
        <a:lstStyle/>
        <a:p>
          <a:endParaRPr lang="ru-RU"/>
        </a:p>
      </dgm:t>
    </dgm:pt>
    <dgm:pt modelId="{3972FD46-F576-44A1-80BB-61408F240EC9}">
      <dgm:prSet phldrT="[Текст]"/>
      <dgm:spPr/>
      <dgm:t>
        <a:bodyPr/>
        <a:lstStyle/>
        <a:p>
          <a:r>
            <a:rPr lang="uk-UA" dirty="0" smtClean="0"/>
            <a:t>Моя Батьківщина</a:t>
          </a:r>
          <a:endParaRPr lang="ru-RU" dirty="0"/>
        </a:p>
      </dgm:t>
    </dgm:pt>
    <dgm:pt modelId="{74E00C04-DDD5-40AF-84A1-7A3693206029}" type="parTrans" cxnId="{1EECC182-0BC5-4412-BBF5-1DE74849E745}">
      <dgm:prSet/>
      <dgm:spPr/>
      <dgm:t>
        <a:bodyPr/>
        <a:lstStyle/>
        <a:p>
          <a:endParaRPr lang="ru-RU"/>
        </a:p>
      </dgm:t>
    </dgm:pt>
    <dgm:pt modelId="{AB5FC63E-DEE8-4401-A5E8-54EE990B3EE6}" type="sibTrans" cxnId="{1EECC182-0BC5-4412-BBF5-1DE74849E745}">
      <dgm:prSet/>
      <dgm:spPr/>
      <dgm:t>
        <a:bodyPr/>
        <a:lstStyle/>
        <a:p>
          <a:endParaRPr lang="ru-RU"/>
        </a:p>
      </dgm:t>
    </dgm:pt>
    <dgm:pt modelId="{37F4DBB4-9F0C-4E5C-9A5F-F43B5A8AD261}">
      <dgm:prSet phldrT="[Текст]"/>
      <dgm:spPr/>
      <dgm:t>
        <a:bodyPr/>
        <a:lstStyle/>
        <a:p>
          <a:r>
            <a:rPr lang="uk-UA" dirty="0" smtClean="0"/>
            <a:t>Ігри та розваги</a:t>
          </a:r>
          <a:endParaRPr lang="ru-RU" dirty="0"/>
        </a:p>
      </dgm:t>
    </dgm:pt>
    <dgm:pt modelId="{AD035900-B575-4B3E-AAAD-C475D529C8C2}" type="parTrans" cxnId="{D2812672-D105-42FA-9EB3-60A086A51B79}">
      <dgm:prSet/>
      <dgm:spPr/>
      <dgm:t>
        <a:bodyPr/>
        <a:lstStyle/>
        <a:p>
          <a:endParaRPr lang="ru-RU"/>
        </a:p>
      </dgm:t>
    </dgm:pt>
    <dgm:pt modelId="{48151410-4E6E-478E-A4A4-E00D3E719731}" type="sibTrans" cxnId="{D2812672-D105-42FA-9EB3-60A086A51B79}">
      <dgm:prSet/>
      <dgm:spPr/>
      <dgm:t>
        <a:bodyPr/>
        <a:lstStyle/>
        <a:p>
          <a:endParaRPr lang="ru-RU"/>
        </a:p>
      </dgm:t>
    </dgm:pt>
    <dgm:pt modelId="{F3E75AF0-4284-473E-86AE-9292E8CB5AA7}">
      <dgm:prSet phldrT="[Текст]"/>
      <dgm:spPr/>
      <dgm:t>
        <a:bodyPr/>
        <a:lstStyle/>
        <a:p>
          <a:r>
            <a:rPr lang="uk-UA" dirty="0" smtClean="0"/>
            <a:t>Народне декоративно-вжиткове мистецтво</a:t>
          </a:r>
          <a:endParaRPr lang="ru-RU" dirty="0"/>
        </a:p>
      </dgm:t>
    </dgm:pt>
    <dgm:pt modelId="{3E4B6683-626A-435E-87F6-B9DA8BF87C12}" type="parTrans" cxnId="{F283C49B-15DD-4EBE-818B-A4993C11FB71}">
      <dgm:prSet/>
      <dgm:spPr/>
      <dgm:t>
        <a:bodyPr/>
        <a:lstStyle/>
        <a:p>
          <a:endParaRPr lang="ru-RU"/>
        </a:p>
      </dgm:t>
    </dgm:pt>
    <dgm:pt modelId="{F12653A4-E454-4064-A6F2-70EB7DDD377B}" type="sibTrans" cxnId="{F283C49B-15DD-4EBE-818B-A4993C11FB71}">
      <dgm:prSet/>
      <dgm:spPr/>
      <dgm:t>
        <a:bodyPr/>
        <a:lstStyle/>
        <a:p>
          <a:endParaRPr lang="ru-RU"/>
        </a:p>
      </dgm:t>
    </dgm:pt>
    <dgm:pt modelId="{19E77229-335E-45D4-80A6-F1F5E8208815}">
      <dgm:prSet phldrT="[Текст]"/>
      <dgm:spPr/>
      <dgm:t>
        <a:bodyPr/>
        <a:lstStyle/>
        <a:p>
          <a:r>
            <a:rPr lang="uk-UA" dirty="0" smtClean="0"/>
            <a:t>Народні символи та обереги</a:t>
          </a:r>
          <a:endParaRPr lang="ru-RU" dirty="0"/>
        </a:p>
      </dgm:t>
    </dgm:pt>
    <dgm:pt modelId="{35011273-1771-4392-929D-0E123743CCC9}" type="parTrans" cxnId="{702CFEE1-D4B5-4478-9E4B-05BCF5C88BBE}">
      <dgm:prSet/>
      <dgm:spPr/>
      <dgm:t>
        <a:bodyPr/>
        <a:lstStyle/>
        <a:p>
          <a:endParaRPr lang="ru-RU"/>
        </a:p>
      </dgm:t>
    </dgm:pt>
    <dgm:pt modelId="{B56D661D-C12C-4847-AD8F-86FBC73E78F0}" type="sibTrans" cxnId="{702CFEE1-D4B5-4478-9E4B-05BCF5C88BBE}">
      <dgm:prSet/>
      <dgm:spPr/>
      <dgm:t>
        <a:bodyPr/>
        <a:lstStyle/>
        <a:p>
          <a:endParaRPr lang="ru-RU"/>
        </a:p>
      </dgm:t>
    </dgm:pt>
    <dgm:pt modelId="{D0B6A119-64D6-4B1F-95F9-DF9116892DB3}">
      <dgm:prSet phldrT="[Текст]"/>
      <dgm:spPr/>
      <dgm:t>
        <a:bodyPr/>
        <a:lstStyle/>
        <a:p>
          <a:r>
            <a:rPr lang="uk-UA" dirty="0" smtClean="0"/>
            <a:t>Народна мораль</a:t>
          </a:r>
          <a:endParaRPr lang="ru-RU" dirty="0"/>
        </a:p>
      </dgm:t>
    </dgm:pt>
    <dgm:pt modelId="{30B3ED93-EE86-46E8-B5E5-B66A5A7001B8}" type="parTrans" cxnId="{BD4FA841-3FE4-4C85-BDDE-6FFA0A0D43A4}">
      <dgm:prSet/>
      <dgm:spPr/>
      <dgm:t>
        <a:bodyPr/>
        <a:lstStyle/>
        <a:p>
          <a:endParaRPr lang="ru-RU"/>
        </a:p>
      </dgm:t>
    </dgm:pt>
    <dgm:pt modelId="{BCAF31E5-7AD1-4DA8-861A-6F41FBAD9158}" type="sibTrans" cxnId="{BD4FA841-3FE4-4C85-BDDE-6FFA0A0D43A4}">
      <dgm:prSet/>
      <dgm:spPr/>
      <dgm:t>
        <a:bodyPr/>
        <a:lstStyle/>
        <a:p>
          <a:endParaRPr lang="ru-RU"/>
        </a:p>
      </dgm:t>
    </dgm:pt>
    <dgm:pt modelId="{37970C69-18F3-4F0D-98D9-A3C128BB5D33}" type="pres">
      <dgm:prSet presAssocID="{60677027-CD0F-475F-AF09-43C76934155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887033-E6C6-4A77-9C78-9CEBA557D68D}" type="pres">
      <dgm:prSet presAssocID="{233E9315-A7A2-46DA-93BE-D26D513C4564}" presName="centerShape" presStyleLbl="node0" presStyleIdx="0" presStyleCnt="1" custScaleX="148646" custLinFactNeighborX="0" custLinFactNeighborY="6"/>
      <dgm:spPr/>
      <dgm:t>
        <a:bodyPr/>
        <a:lstStyle/>
        <a:p>
          <a:endParaRPr lang="ru-RU"/>
        </a:p>
      </dgm:t>
    </dgm:pt>
    <dgm:pt modelId="{1CF2737A-FA90-47A0-92E2-CDA4B36E2C23}" type="pres">
      <dgm:prSet presAssocID="{29F68CE4-613B-426E-B4F0-01DFC4157011}" presName="parTrans" presStyleLbl="bgSibTrans2D1" presStyleIdx="0" presStyleCnt="7"/>
      <dgm:spPr/>
      <dgm:t>
        <a:bodyPr/>
        <a:lstStyle/>
        <a:p>
          <a:endParaRPr lang="ru-RU"/>
        </a:p>
      </dgm:t>
    </dgm:pt>
    <dgm:pt modelId="{652F0AD1-D566-4FAA-9FA1-05113AEB3775}" type="pres">
      <dgm:prSet presAssocID="{CC745690-64F4-4948-A78C-21C0B19B12C4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D36A8-5980-4DCA-8DE9-564247E69721}" type="pres">
      <dgm:prSet presAssocID="{84834BA7-ADE5-4336-8E51-EC2262CAD22A}" presName="parTrans" presStyleLbl="bgSibTrans2D1" presStyleIdx="1" presStyleCnt="7"/>
      <dgm:spPr/>
      <dgm:t>
        <a:bodyPr/>
        <a:lstStyle/>
        <a:p>
          <a:endParaRPr lang="ru-RU"/>
        </a:p>
      </dgm:t>
    </dgm:pt>
    <dgm:pt modelId="{66D0593F-8ECE-4CBB-A3E7-0F9C82C625D2}" type="pres">
      <dgm:prSet presAssocID="{DFC55131-E03B-4BA0-8E42-BA55E356281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0422F-39C6-4492-8940-4D1D7F92B66F}" type="pres">
      <dgm:prSet presAssocID="{74E00C04-DDD5-40AF-84A1-7A3693206029}" presName="parTrans" presStyleLbl="bgSibTrans2D1" presStyleIdx="2" presStyleCnt="7"/>
      <dgm:spPr/>
      <dgm:t>
        <a:bodyPr/>
        <a:lstStyle/>
        <a:p>
          <a:endParaRPr lang="ru-RU"/>
        </a:p>
      </dgm:t>
    </dgm:pt>
    <dgm:pt modelId="{78D84F00-D752-4F4C-8D98-0EB71F3BB073}" type="pres">
      <dgm:prSet presAssocID="{3972FD46-F576-44A1-80BB-61408F240EC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743DD-6D11-4EB1-8FAB-FA80EA66FC9F}" type="pres">
      <dgm:prSet presAssocID="{3E4B6683-626A-435E-87F6-B9DA8BF87C12}" presName="parTrans" presStyleLbl="bgSibTrans2D1" presStyleIdx="3" presStyleCnt="7"/>
      <dgm:spPr/>
      <dgm:t>
        <a:bodyPr/>
        <a:lstStyle/>
        <a:p>
          <a:endParaRPr lang="ru-RU"/>
        </a:p>
      </dgm:t>
    </dgm:pt>
    <dgm:pt modelId="{4D7B144C-CC5E-4797-8A4A-91823F8156BC}" type="pres">
      <dgm:prSet presAssocID="{F3E75AF0-4284-473E-86AE-9292E8CB5AA7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7247A7-7138-41A1-B60E-D5DCAA31977C}" type="pres">
      <dgm:prSet presAssocID="{35011273-1771-4392-929D-0E123743CCC9}" presName="parTrans" presStyleLbl="bgSibTrans2D1" presStyleIdx="4" presStyleCnt="7"/>
      <dgm:spPr/>
      <dgm:t>
        <a:bodyPr/>
        <a:lstStyle/>
        <a:p>
          <a:endParaRPr lang="ru-RU"/>
        </a:p>
      </dgm:t>
    </dgm:pt>
    <dgm:pt modelId="{A83B9F20-A7E5-4017-A509-5137336DEC81}" type="pres">
      <dgm:prSet presAssocID="{19E77229-335E-45D4-80A6-F1F5E820881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50028-13ED-4680-A67E-C31EEBEBD0A9}" type="pres">
      <dgm:prSet presAssocID="{30B3ED93-EE86-46E8-B5E5-B66A5A7001B8}" presName="parTrans" presStyleLbl="bgSibTrans2D1" presStyleIdx="5" presStyleCnt="7"/>
      <dgm:spPr/>
      <dgm:t>
        <a:bodyPr/>
        <a:lstStyle/>
        <a:p>
          <a:endParaRPr lang="ru-RU"/>
        </a:p>
      </dgm:t>
    </dgm:pt>
    <dgm:pt modelId="{3318E367-68FC-4E66-8244-352F50D2E998}" type="pres">
      <dgm:prSet presAssocID="{D0B6A119-64D6-4B1F-95F9-DF9116892DB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07555-F2CF-41E3-A45A-409D438DA16E}" type="pres">
      <dgm:prSet presAssocID="{AD035900-B575-4B3E-AAAD-C475D529C8C2}" presName="parTrans" presStyleLbl="bgSibTrans2D1" presStyleIdx="6" presStyleCnt="7"/>
      <dgm:spPr/>
      <dgm:t>
        <a:bodyPr/>
        <a:lstStyle/>
        <a:p>
          <a:endParaRPr lang="ru-RU"/>
        </a:p>
      </dgm:t>
    </dgm:pt>
    <dgm:pt modelId="{84C61304-A45B-4F7E-9CBE-D1DB96A8416E}" type="pres">
      <dgm:prSet presAssocID="{37F4DBB4-9F0C-4E5C-9A5F-F43B5A8AD26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4FA841-3FE4-4C85-BDDE-6FFA0A0D43A4}" srcId="{233E9315-A7A2-46DA-93BE-D26D513C4564}" destId="{D0B6A119-64D6-4B1F-95F9-DF9116892DB3}" srcOrd="5" destOrd="0" parTransId="{30B3ED93-EE86-46E8-B5E5-B66A5A7001B8}" sibTransId="{BCAF31E5-7AD1-4DA8-861A-6F41FBAD9158}"/>
    <dgm:cxn modelId="{AF88C483-E282-4DD4-B60B-2CCC01DE3672}" type="presOf" srcId="{30B3ED93-EE86-46E8-B5E5-B66A5A7001B8}" destId="{FA250028-13ED-4680-A67E-C31EEBEBD0A9}" srcOrd="0" destOrd="0" presId="urn:microsoft.com/office/officeart/2005/8/layout/radial4"/>
    <dgm:cxn modelId="{D991724C-F3F4-4860-A29A-4C8209639CE0}" type="presOf" srcId="{3972FD46-F576-44A1-80BB-61408F240EC9}" destId="{78D84F00-D752-4F4C-8D98-0EB71F3BB073}" srcOrd="0" destOrd="0" presId="urn:microsoft.com/office/officeart/2005/8/layout/radial4"/>
    <dgm:cxn modelId="{AF961D4A-BC14-4C0F-8F9A-9BF67C1D04B1}" type="presOf" srcId="{19E77229-335E-45D4-80A6-F1F5E8208815}" destId="{A83B9F20-A7E5-4017-A509-5137336DEC81}" srcOrd="0" destOrd="0" presId="urn:microsoft.com/office/officeart/2005/8/layout/radial4"/>
    <dgm:cxn modelId="{7AEBC819-EA4A-4364-815A-4B7D90B61099}" type="presOf" srcId="{74E00C04-DDD5-40AF-84A1-7A3693206029}" destId="{1750422F-39C6-4492-8940-4D1D7F92B66F}" srcOrd="0" destOrd="0" presId="urn:microsoft.com/office/officeart/2005/8/layout/radial4"/>
    <dgm:cxn modelId="{13DBF2BE-9EF4-4AFD-8E4D-63301B2987EF}" type="presOf" srcId="{37F4DBB4-9F0C-4E5C-9A5F-F43B5A8AD261}" destId="{84C61304-A45B-4F7E-9CBE-D1DB96A8416E}" srcOrd="0" destOrd="0" presId="urn:microsoft.com/office/officeart/2005/8/layout/radial4"/>
    <dgm:cxn modelId="{3035215A-92F6-4E83-A7E5-8711FC45AFD1}" type="presOf" srcId="{CC745690-64F4-4948-A78C-21C0B19B12C4}" destId="{652F0AD1-D566-4FAA-9FA1-05113AEB3775}" srcOrd="0" destOrd="0" presId="urn:microsoft.com/office/officeart/2005/8/layout/radial4"/>
    <dgm:cxn modelId="{830C04F1-8CF3-4EFF-86A7-5FACCFB83BBC}" type="presOf" srcId="{D0B6A119-64D6-4B1F-95F9-DF9116892DB3}" destId="{3318E367-68FC-4E66-8244-352F50D2E998}" srcOrd="0" destOrd="0" presId="urn:microsoft.com/office/officeart/2005/8/layout/radial4"/>
    <dgm:cxn modelId="{E601B084-BEA1-4F4B-8D85-4FC9F710A072}" type="presOf" srcId="{29F68CE4-613B-426E-B4F0-01DFC4157011}" destId="{1CF2737A-FA90-47A0-92E2-CDA4B36E2C23}" srcOrd="0" destOrd="0" presId="urn:microsoft.com/office/officeart/2005/8/layout/radial4"/>
    <dgm:cxn modelId="{BCBF9453-B734-496C-8F2A-DEA61BB6074F}" srcId="{233E9315-A7A2-46DA-93BE-D26D513C4564}" destId="{CC745690-64F4-4948-A78C-21C0B19B12C4}" srcOrd="0" destOrd="0" parTransId="{29F68CE4-613B-426E-B4F0-01DFC4157011}" sibTransId="{C5699526-106D-4C80-8B3E-A43D4B2FC12F}"/>
    <dgm:cxn modelId="{B1F2B298-0564-4B1C-9BEA-CBDF4F504238}" srcId="{60677027-CD0F-475F-AF09-43C769341553}" destId="{233E9315-A7A2-46DA-93BE-D26D513C4564}" srcOrd="0" destOrd="0" parTransId="{73C59156-659D-469E-8A8C-602060052835}" sibTransId="{95C03282-8B27-4E83-83B9-9BFB1C42E95D}"/>
    <dgm:cxn modelId="{702CFEE1-D4B5-4478-9E4B-05BCF5C88BBE}" srcId="{233E9315-A7A2-46DA-93BE-D26D513C4564}" destId="{19E77229-335E-45D4-80A6-F1F5E8208815}" srcOrd="4" destOrd="0" parTransId="{35011273-1771-4392-929D-0E123743CCC9}" sibTransId="{B56D661D-C12C-4847-AD8F-86FBC73E78F0}"/>
    <dgm:cxn modelId="{F29C6083-EC58-4DB5-846C-896A85E11F34}" type="presOf" srcId="{35011273-1771-4392-929D-0E123743CCC9}" destId="{E57247A7-7138-41A1-B60E-D5DCAA31977C}" srcOrd="0" destOrd="0" presId="urn:microsoft.com/office/officeart/2005/8/layout/radial4"/>
    <dgm:cxn modelId="{F283C49B-15DD-4EBE-818B-A4993C11FB71}" srcId="{233E9315-A7A2-46DA-93BE-D26D513C4564}" destId="{F3E75AF0-4284-473E-86AE-9292E8CB5AA7}" srcOrd="3" destOrd="0" parTransId="{3E4B6683-626A-435E-87F6-B9DA8BF87C12}" sibTransId="{F12653A4-E454-4064-A6F2-70EB7DDD377B}"/>
    <dgm:cxn modelId="{1EECC182-0BC5-4412-BBF5-1DE74849E745}" srcId="{233E9315-A7A2-46DA-93BE-D26D513C4564}" destId="{3972FD46-F576-44A1-80BB-61408F240EC9}" srcOrd="2" destOrd="0" parTransId="{74E00C04-DDD5-40AF-84A1-7A3693206029}" sibTransId="{AB5FC63E-DEE8-4401-A5E8-54EE990B3EE6}"/>
    <dgm:cxn modelId="{1DD4FF00-4455-4D1F-A405-0020CBB454D0}" type="presOf" srcId="{AD035900-B575-4B3E-AAAD-C475D529C8C2}" destId="{87107555-F2CF-41E3-A45A-409D438DA16E}" srcOrd="0" destOrd="0" presId="urn:microsoft.com/office/officeart/2005/8/layout/radial4"/>
    <dgm:cxn modelId="{76CD2AB0-FD89-422A-BAF2-825FEABD7CA5}" srcId="{233E9315-A7A2-46DA-93BE-D26D513C4564}" destId="{DFC55131-E03B-4BA0-8E42-BA55E356281F}" srcOrd="1" destOrd="0" parTransId="{84834BA7-ADE5-4336-8E51-EC2262CAD22A}" sibTransId="{F1D6FB68-B87C-4ECB-B799-B79C4B61B622}"/>
    <dgm:cxn modelId="{D2812672-D105-42FA-9EB3-60A086A51B79}" srcId="{233E9315-A7A2-46DA-93BE-D26D513C4564}" destId="{37F4DBB4-9F0C-4E5C-9A5F-F43B5A8AD261}" srcOrd="6" destOrd="0" parTransId="{AD035900-B575-4B3E-AAAD-C475D529C8C2}" sibTransId="{48151410-4E6E-478E-A4A4-E00D3E719731}"/>
    <dgm:cxn modelId="{17C623D6-6989-4252-B874-5821D0ADA52A}" type="presOf" srcId="{84834BA7-ADE5-4336-8E51-EC2262CAD22A}" destId="{624D36A8-5980-4DCA-8DE9-564247E69721}" srcOrd="0" destOrd="0" presId="urn:microsoft.com/office/officeart/2005/8/layout/radial4"/>
    <dgm:cxn modelId="{1FF1837B-38D2-450F-B10A-92C939CA46A4}" type="presOf" srcId="{3E4B6683-626A-435E-87F6-B9DA8BF87C12}" destId="{64B743DD-6D11-4EB1-8FAB-FA80EA66FC9F}" srcOrd="0" destOrd="0" presId="urn:microsoft.com/office/officeart/2005/8/layout/radial4"/>
    <dgm:cxn modelId="{F3CA195D-84D6-4C8B-9E71-53F9EDC134C6}" type="presOf" srcId="{F3E75AF0-4284-473E-86AE-9292E8CB5AA7}" destId="{4D7B144C-CC5E-4797-8A4A-91823F8156BC}" srcOrd="0" destOrd="0" presId="urn:microsoft.com/office/officeart/2005/8/layout/radial4"/>
    <dgm:cxn modelId="{E2FE462D-690E-4B63-8F0E-E040CD544ED6}" type="presOf" srcId="{233E9315-A7A2-46DA-93BE-D26D513C4564}" destId="{30887033-E6C6-4A77-9C78-9CEBA557D68D}" srcOrd="0" destOrd="0" presId="urn:microsoft.com/office/officeart/2005/8/layout/radial4"/>
    <dgm:cxn modelId="{1262B3D5-574E-4A2A-9DDA-2776D7A8667B}" type="presOf" srcId="{60677027-CD0F-475F-AF09-43C769341553}" destId="{37970C69-18F3-4F0D-98D9-A3C128BB5D33}" srcOrd="0" destOrd="0" presId="urn:microsoft.com/office/officeart/2005/8/layout/radial4"/>
    <dgm:cxn modelId="{A6B1AF9C-A782-456B-BAFB-480D599A75A3}" type="presOf" srcId="{DFC55131-E03B-4BA0-8E42-BA55E356281F}" destId="{66D0593F-8ECE-4CBB-A3E7-0F9C82C625D2}" srcOrd="0" destOrd="0" presId="urn:microsoft.com/office/officeart/2005/8/layout/radial4"/>
    <dgm:cxn modelId="{C4DFEEBB-4063-4031-B33D-EDDBD8D43E6A}" type="presParOf" srcId="{37970C69-18F3-4F0D-98D9-A3C128BB5D33}" destId="{30887033-E6C6-4A77-9C78-9CEBA557D68D}" srcOrd="0" destOrd="0" presId="urn:microsoft.com/office/officeart/2005/8/layout/radial4"/>
    <dgm:cxn modelId="{71182C41-D1F9-4C0C-B7F3-AF599A752914}" type="presParOf" srcId="{37970C69-18F3-4F0D-98D9-A3C128BB5D33}" destId="{1CF2737A-FA90-47A0-92E2-CDA4B36E2C23}" srcOrd="1" destOrd="0" presId="urn:microsoft.com/office/officeart/2005/8/layout/radial4"/>
    <dgm:cxn modelId="{7ED50F50-57E1-45DE-82A4-59CF3DB595EF}" type="presParOf" srcId="{37970C69-18F3-4F0D-98D9-A3C128BB5D33}" destId="{652F0AD1-D566-4FAA-9FA1-05113AEB3775}" srcOrd="2" destOrd="0" presId="urn:microsoft.com/office/officeart/2005/8/layout/radial4"/>
    <dgm:cxn modelId="{739D345C-8E7F-4E3D-8815-4631567BBAE4}" type="presParOf" srcId="{37970C69-18F3-4F0D-98D9-A3C128BB5D33}" destId="{624D36A8-5980-4DCA-8DE9-564247E69721}" srcOrd="3" destOrd="0" presId="urn:microsoft.com/office/officeart/2005/8/layout/radial4"/>
    <dgm:cxn modelId="{EEEBA420-DCA9-4DF7-9178-70DED32625C6}" type="presParOf" srcId="{37970C69-18F3-4F0D-98D9-A3C128BB5D33}" destId="{66D0593F-8ECE-4CBB-A3E7-0F9C82C625D2}" srcOrd="4" destOrd="0" presId="urn:microsoft.com/office/officeart/2005/8/layout/radial4"/>
    <dgm:cxn modelId="{39A6BF2A-2FB3-40F8-834B-D57CCB739B43}" type="presParOf" srcId="{37970C69-18F3-4F0D-98D9-A3C128BB5D33}" destId="{1750422F-39C6-4492-8940-4D1D7F92B66F}" srcOrd="5" destOrd="0" presId="urn:microsoft.com/office/officeart/2005/8/layout/radial4"/>
    <dgm:cxn modelId="{F1E06D77-ED07-434F-99A4-9F3533A89EDC}" type="presParOf" srcId="{37970C69-18F3-4F0D-98D9-A3C128BB5D33}" destId="{78D84F00-D752-4F4C-8D98-0EB71F3BB073}" srcOrd="6" destOrd="0" presId="urn:microsoft.com/office/officeart/2005/8/layout/radial4"/>
    <dgm:cxn modelId="{6D37580D-2F0B-40FD-95C2-9B012A0BBBE3}" type="presParOf" srcId="{37970C69-18F3-4F0D-98D9-A3C128BB5D33}" destId="{64B743DD-6D11-4EB1-8FAB-FA80EA66FC9F}" srcOrd="7" destOrd="0" presId="urn:microsoft.com/office/officeart/2005/8/layout/radial4"/>
    <dgm:cxn modelId="{A1811555-7EC5-4D1E-A52E-F79A84AB7309}" type="presParOf" srcId="{37970C69-18F3-4F0D-98D9-A3C128BB5D33}" destId="{4D7B144C-CC5E-4797-8A4A-91823F8156BC}" srcOrd="8" destOrd="0" presId="urn:microsoft.com/office/officeart/2005/8/layout/radial4"/>
    <dgm:cxn modelId="{B48CB64C-CBEF-4D8C-A2B8-02876E3E22C4}" type="presParOf" srcId="{37970C69-18F3-4F0D-98D9-A3C128BB5D33}" destId="{E57247A7-7138-41A1-B60E-D5DCAA31977C}" srcOrd="9" destOrd="0" presId="urn:microsoft.com/office/officeart/2005/8/layout/radial4"/>
    <dgm:cxn modelId="{732064B6-2BD7-4F65-BB36-3EF572CEC648}" type="presParOf" srcId="{37970C69-18F3-4F0D-98D9-A3C128BB5D33}" destId="{A83B9F20-A7E5-4017-A509-5137336DEC81}" srcOrd="10" destOrd="0" presId="urn:microsoft.com/office/officeart/2005/8/layout/radial4"/>
    <dgm:cxn modelId="{A40398A8-9EA8-474F-91F1-0D22196A0BE9}" type="presParOf" srcId="{37970C69-18F3-4F0D-98D9-A3C128BB5D33}" destId="{FA250028-13ED-4680-A67E-C31EEBEBD0A9}" srcOrd="11" destOrd="0" presId="urn:microsoft.com/office/officeart/2005/8/layout/radial4"/>
    <dgm:cxn modelId="{919BDE85-2829-48DE-BB6E-D344C2EDD5AA}" type="presParOf" srcId="{37970C69-18F3-4F0D-98D9-A3C128BB5D33}" destId="{3318E367-68FC-4E66-8244-352F50D2E998}" srcOrd="12" destOrd="0" presId="urn:microsoft.com/office/officeart/2005/8/layout/radial4"/>
    <dgm:cxn modelId="{D5DF5DAB-A68D-4A1B-A7CE-FF080346B992}" type="presParOf" srcId="{37970C69-18F3-4F0D-98D9-A3C128BB5D33}" destId="{87107555-F2CF-41E3-A45A-409D438DA16E}" srcOrd="13" destOrd="0" presId="urn:microsoft.com/office/officeart/2005/8/layout/radial4"/>
    <dgm:cxn modelId="{97D5206F-3787-43A4-8BA4-23573FAFE005}" type="presParOf" srcId="{37970C69-18F3-4F0D-98D9-A3C128BB5D33}" destId="{84C61304-A45B-4F7E-9CBE-D1DB96A8416E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388B8B-18B9-40A1-A7A4-425C98EA1F1D}">
      <dsp:nvSpPr>
        <dsp:cNvPr id="0" name=""/>
        <dsp:cNvSpPr/>
      </dsp:nvSpPr>
      <dsp:spPr>
        <a:xfrm>
          <a:off x="620486" y="204799"/>
          <a:ext cx="4645996" cy="133618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2070" tIns="52070" rIns="52070" bIns="5207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b="1" kern="1200" cap="none" spc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rPr>
            <a:t>Актуальність досліджуваної теми</a:t>
          </a:r>
          <a:endParaRPr lang="ru-RU" sz="4100" b="1" kern="1200" cap="none" spc="0" dirty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sp:txBody>
      <dsp:txXfrm>
        <a:off x="620486" y="204799"/>
        <a:ext cx="4645996" cy="1336189"/>
      </dsp:txXfrm>
    </dsp:sp>
    <dsp:sp modelId="{5AA94737-A802-4549-B246-1EC3702E682B}">
      <dsp:nvSpPr>
        <dsp:cNvPr id="0" name=""/>
        <dsp:cNvSpPr/>
      </dsp:nvSpPr>
      <dsp:spPr>
        <a:xfrm rot="3495012">
          <a:off x="3339262" y="1805062"/>
          <a:ext cx="609342" cy="399508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cap="none" spc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sp:txBody>
      <dsp:txXfrm rot="3495012">
        <a:off x="3339262" y="1805062"/>
        <a:ext cx="609342" cy="399508"/>
      </dsp:txXfrm>
    </dsp:sp>
    <dsp:sp modelId="{9828937D-C641-439E-BE24-DC7E16BC3748}">
      <dsp:nvSpPr>
        <dsp:cNvPr id="0" name=""/>
        <dsp:cNvSpPr/>
      </dsp:nvSpPr>
      <dsp:spPr>
        <a:xfrm>
          <a:off x="3219172" y="2446915"/>
          <a:ext cx="2389445" cy="160430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cap="none" spc="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rPr>
            <a:t>Національно-державне відродження України</a:t>
          </a:r>
          <a:endParaRPr lang="ru-RU" sz="2600" b="1" kern="1200" cap="none" spc="0" dirty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sp:txBody>
      <dsp:txXfrm>
        <a:off x="3219172" y="2446915"/>
        <a:ext cx="2389445" cy="1604306"/>
      </dsp:txXfrm>
    </dsp:sp>
    <dsp:sp modelId="{DBD90CE9-E0CF-4424-AED8-CD66989FFD6A}">
      <dsp:nvSpPr>
        <dsp:cNvPr id="0" name=""/>
        <dsp:cNvSpPr/>
      </dsp:nvSpPr>
      <dsp:spPr>
        <a:xfrm rot="7292348">
          <a:off x="1935705" y="1812391"/>
          <a:ext cx="617149" cy="399508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cap="none" spc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sp:txBody>
      <dsp:txXfrm rot="7292348">
        <a:off x="1935705" y="1812391"/>
        <a:ext cx="617149" cy="399508"/>
      </dsp:txXfrm>
    </dsp:sp>
    <dsp:sp modelId="{EB8C74CF-A4C5-492D-B84D-F7C70F8A266E}">
      <dsp:nvSpPr>
        <dsp:cNvPr id="0" name=""/>
        <dsp:cNvSpPr/>
      </dsp:nvSpPr>
      <dsp:spPr>
        <a:xfrm>
          <a:off x="315274" y="2462678"/>
          <a:ext cx="2334525" cy="158122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cap="none" spc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rPr>
            <a:t>Духовно-культурне відродження України</a:t>
          </a:r>
          <a:endParaRPr lang="ru-RU" sz="2600" b="1" kern="1200" cap="none" spc="0" dirty="0">
            <a:ln w="11430"/>
            <a:solidFill>
              <a:srgbClr val="C0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itchFamily="66" charset="0"/>
          </a:endParaRPr>
        </a:p>
      </dsp:txBody>
      <dsp:txXfrm>
        <a:off x="315274" y="2462678"/>
        <a:ext cx="2334525" cy="158122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DCC8F0-9092-4CF3-91B4-F2B86701589F}">
      <dsp:nvSpPr>
        <dsp:cNvPr id="0" name=""/>
        <dsp:cNvSpPr/>
      </dsp:nvSpPr>
      <dsp:spPr>
        <a:xfrm>
          <a:off x="0" y="207379"/>
          <a:ext cx="2587787" cy="1783912"/>
        </a:xfrm>
        <a:prstGeom prst="rect">
          <a:avLst/>
        </a:prstGeom>
        <a:solidFill>
          <a:srgbClr val="F3F74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Georgia" pitchFamily="18" charset="0"/>
            </a:rPr>
            <a:t>Дотримування норм культури спілкування, повага до інших, турбота про них, пошана до старших;</a:t>
          </a:r>
          <a:endParaRPr lang="ru-RU" sz="1800" kern="1200" dirty="0"/>
        </a:p>
      </dsp:txBody>
      <dsp:txXfrm>
        <a:off x="0" y="207379"/>
        <a:ext cx="2587787" cy="1783912"/>
      </dsp:txXfrm>
    </dsp:sp>
    <dsp:sp modelId="{301DECA1-1881-431A-8DCA-9E3FAB676AD9}">
      <dsp:nvSpPr>
        <dsp:cNvPr id="0" name=""/>
        <dsp:cNvSpPr/>
      </dsp:nvSpPr>
      <dsp:spPr>
        <a:xfrm>
          <a:off x="2846566" y="207379"/>
          <a:ext cx="2587787" cy="1783912"/>
        </a:xfrm>
        <a:prstGeom prst="rect">
          <a:avLst/>
        </a:prstGeom>
        <a:solidFill>
          <a:srgbClr val="F3F74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Georgia" pitchFamily="18" charset="0"/>
            </a:rPr>
            <a:t>Дотримування родинних звичаїв і традицій під час святкування свят;</a:t>
          </a:r>
          <a:endParaRPr lang="ru-RU" sz="1800" kern="1200" dirty="0"/>
        </a:p>
      </dsp:txBody>
      <dsp:txXfrm>
        <a:off x="2846566" y="207379"/>
        <a:ext cx="2587787" cy="1783912"/>
      </dsp:txXfrm>
    </dsp:sp>
    <dsp:sp modelId="{725DAE71-587B-4A13-981D-D87CD3D3D1F9}">
      <dsp:nvSpPr>
        <dsp:cNvPr id="0" name=""/>
        <dsp:cNvSpPr/>
      </dsp:nvSpPr>
      <dsp:spPr>
        <a:xfrm>
          <a:off x="5693132" y="207379"/>
          <a:ext cx="2587787" cy="1783912"/>
        </a:xfrm>
        <a:prstGeom prst="rect">
          <a:avLst/>
        </a:prstGeom>
        <a:solidFill>
          <a:srgbClr val="F3F74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Georgia" pitchFamily="18" charset="0"/>
            </a:rPr>
            <a:t>Уявлення про високу духовну культуру українського народу, про звичаї та традиції, про споконвічне прагнення українців до краси;</a:t>
          </a:r>
          <a:endParaRPr lang="ru-RU" sz="1800" kern="1200" dirty="0"/>
        </a:p>
      </dsp:txBody>
      <dsp:txXfrm>
        <a:off x="5693132" y="207379"/>
        <a:ext cx="2587787" cy="1783912"/>
      </dsp:txXfrm>
    </dsp:sp>
    <dsp:sp modelId="{633A0CDB-EE04-46ED-A7C7-A5C25BBA96E3}">
      <dsp:nvSpPr>
        <dsp:cNvPr id="0" name=""/>
        <dsp:cNvSpPr/>
      </dsp:nvSpPr>
      <dsp:spPr>
        <a:xfrm>
          <a:off x="0" y="2250070"/>
          <a:ext cx="2587787" cy="22676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Georgia" pitchFamily="18" charset="0"/>
            </a:rPr>
            <a:t>Емоційне сприймання народної іграшки, традиційного одягу, виробів народних майстрів;</a:t>
          </a:r>
          <a:endParaRPr lang="ru-RU" sz="1800" kern="1200" dirty="0"/>
        </a:p>
      </dsp:txBody>
      <dsp:txXfrm>
        <a:off x="0" y="2250070"/>
        <a:ext cx="2587787" cy="2267693"/>
      </dsp:txXfrm>
    </dsp:sp>
    <dsp:sp modelId="{F0C10281-C689-430C-8824-274EEB1097B6}">
      <dsp:nvSpPr>
        <dsp:cNvPr id="0" name=""/>
        <dsp:cNvSpPr/>
      </dsp:nvSpPr>
      <dsp:spPr>
        <a:xfrm>
          <a:off x="2846566" y="2250070"/>
          <a:ext cx="2587787" cy="22676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Georgia" pitchFamily="18" charset="0"/>
            </a:rPr>
            <a:t>Поняття, що Україна є Батьківщиною, має свою символіку, мову, звичаї та традиції, календарно-обрядові свята. Виявлення стійкого інтересу до історії рідної землі;</a:t>
          </a:r>
          <a:endParaRPr lang="ru-RU" sz="1800" kern="1200" dirty="0"/>
        </a:p>
      </dsp:txBody>
      <dsp:txXfrm>
        <a:off x="2846566" y="2250070"/>
        <a:ext cx="2587787" cy="2267693"/>
      </dsp:txXfrm>
    </dsp:sp>
    <dsp:sp modelId="{B77F1C27-C593-47FD-A7DA-7E490A49A29E}">
      <dsp:nvSpPr>
        <dsp:cNvPr id="0" name=""/>
        <dsp:cNvSpPr/>
      </dsp:nvSpPr>
      <dsp:spPr>
        <a:xfrm>
          <a:off x="5693132" y="2250070"/>
          <a:ext cx="2587787" cy="22676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Georgia" pitchFamily="18" charset="0"/>
            </a:rPr>
            <a:t>Мати уявлення про житло, предмети народного декоративного мистецтва, їх використання в повсякденному житті, сім’ю та сімейні традиції в Україні;</a:t>
          </a:r>
          <a:endParaRPr lang="ru-RU" sz="1800" kern="1200" dirty="0"/>
        </a:p>
      </dsp:txBody>
      <dsp:txXfrm>
        <a:off x="5693132" y="2250070"/>
        <a:ext cx="2587787" cy="226769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761F97-A6E4-443C-9476-397D7728F153}">
      <dsp:nvSpPr>
        <dsp:cNvPr id="0" name=""/>
        <dsp:cNvSpPr/>
      </dsp:nvSpPr>
      <dsp:spPr>
        <a:xfrm>
          <a:off x="1106637" y="336858"/>
          <a:ext cx="3941707" cy="11530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1" i="0" u="none" strike="noStrike" kern="1200" cap="none" normalizeH="0" baseline="0" dirty="0" smtClean="0">
              <a:ln/>
              <a:effectLst/>
              <a:latin typeface="Georgia" pitchFamily="18" charset="0"/>
              <a:ea typeface="Calibri" pitchFamily="34" charset="0"/>
              <a:cs typeface="Times New Roman" pitchFamily="18" charset="0"/>
            </a:rPr>
            <a:t>Ознайомлювати з минулим рідного краю, заохочувати дітей до пізнання свого родоводу</a:t>
          </a:r>
          <a:endParaRPr lang="ru-RU" sz="1600" kern="1200" dirty="0"/>
        </a:p>
      </dsp:txBody>
      <dsp:txXfrm>
        <a:off x="1106637" y="336858"/>
        <a:ext cx="3941707" cy="1153007"/>
      </dsp:txXfrm>
    </dsp:sp>
    <dsp:sp modelId="{AD84A24C-BA33-4643-ADDA-E5CFB8AACE95}">
      <dsp:nvSpPr>
        <dsp:cNvPr id="0" name=""/>
        <dsp:cNvSpPr/>
      </dsp:nvSpPr>
      <dsp:spPr>
        <a:xfrm>
          <a:off x="5252221" y="336858"/>
          <a:ext cx="3762952" cy="1168238"/>
        </a:xfrm>
        <a:prstGeom prst="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1" i="0" u="none" strike="noStrike" kern="1200" cap="none" normalizeH="0" baseline="0" dirty="0" smtClean="0">
              <a:ln/>
              <a:effectLst/>
              <a:latin typeface="Georgia" pitchFamily="18" charset="0"/>
              <a:ea typeface="Calibri" pitchFamily="34" charset="0"/>
              <a:cs typeface="Times New Roman" pitchFamily="18" charset="0"/>
            </a:rPr>
            <a:t> Формувати знання про побут українського житла, українську іграшку, одяг</a:t>
          </a:r>
          <a:endParaRPr lang="ru-RU" sz="1600" kern="1200" dirty="0"/>
        </a:p>
      </dsp:txBody>
      <dsp:txXfrm>
        <a:off x="5252221" y="336858"/>
        <a:ext cx="3762952" cy="1168238"/>
      </dsp:txXfrm>
    </dsp:sp>
    <dsp:sp modelId="{503882D5-39C2-49AE-B10B-ACB6A23A43BF}">
      <dsp:nvSpPr>
        <dsp:cNvPr id="0" name=""/>
        <dsp:cNvSpPr/>
      </dsp:nvSpPr>
      <dsp:spPr>
        <a:xfrm>
          <a:off x="2263317" y="3013336"/>
          <a:ext cx="5456893" cy="1504531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1" i="0" u="none" strike="noStrike" kern="1200" cap="none" normalizeH="0" baseline="0" dirty="0" smtClean="0">
              <a:ln/>
              <a:effectLst/>
              <a:latin typeface="Georgia" pitchFamily="18" charset="0"/>
              <a:ea typeface="Calibri" pitchFamily="34" charset="0"/>
              <a:cs typeface="Times New Roman" pitchFamily="18" charset="0"/>
            </a:rPr>
            <a:t>Розвивати у дитини національні риси особистості (щирість, гостинність, доброту, щедрість) через багатство національного фольклору (казки, загадки, скоромовки, прислів’я, приказки, пісні та народні ігри)</a:t>
          </a:r>
          <a:endParaRPr lang="ru-RU" sz="1600" kern="1200" dirty="0"/>
        </a:p>
      </dsp:txBody>
      <dsp:txXfrm>
        <a:off x="2263317" y="3013336"/>
        <a:ext cx="5456893" cy="1504531"/>
      </dsp:txXfrm>
    </dsp:sp>
    <dsp:sp modelId="{51EBA20F-3119-4A00-A80C-A85F0C9AE7E7}">
      <dsp:nvSpPr>
        <dsp:cNvPr id="0" name=""/>
        <dsp:cNvSpPr/>
      </dsp:nvSpPr>
      <dsp:spPr>
        <a:xfrm>
          <a:off x="5256584" y="1584173"/>
          <a:ext cx="3799554" cy="1242103"/>
        </a:xfrm>
        <a:prstGeom prst="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1" i="0" u="none" strike="noStrike" kern="1200" cap="none" normalizeH="0" baseline="0" dirty="0" smtClean="0">
              <a:ln/>
              <a:effectLst/>
              <a:latin typeface="Georgia" pitchFamily="18" charset="0"/>
              <a:ea typeface="Calibri" pitchFamily="34" charset="0"/>
              <a:cs typeface="Times New Roman" pitchFamily="18" charset="0"/>
            </a:rPr>
            <a:t>Залучати дітей до української соціальної обрядовості, підготовки та відзначення народних свят, звичаїв і традицій</a:t>
          </a:r>
          <a:endParaRPr lang="ru-RU" sz="1600" kern="1200" dirty="0"/>
        </a:p>
      </dsp:txBody>
      <dsp:txXfrm>
        <a:off x="5256584" y="1584173"/>
        <a:ext cx="3799554" cy="1242103"/>
      </dsp:txXfrm>
    </dsp:sp>
    <dsp:sp modelId="{70E4421B-2B1D-48FE-9AEC-19EFC1669366}">
      <dsp:nvSpPr>
        <dsp:cNvPr id="0" name=""/>
        <dsp:cNvSpPr/>
      </dsp:nvSpPr>
      <dsp:spPr>
        <a:xfrm>
          <a:off x="1107788" y="1584178"/>
          <a:ext cx="3932778" cy="1248209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1" i="0" u="none" strike="noStrike" kern="1200" cap="none" normalizeH="0" baseline="0" dirty="0" smtClean="0">
              <a:ln/>
              <a:effectLst/>
              <a:latin typeface="Georgia" pitchFamily="18" charset="0"/>
              <a:ea typeface="Calibri" pitchFamily="34" charset="0"/>
              <a:cs typeface="Times New Roman" pitchFamily="18" charset="0"/>
            </a:rPr>
            <a:t>Ознайомлювати дітей із народними національними оберегами (калина, верба, віночок, сорочка-вишиванка тощо)</a:t>
          </a:r>
          <a:endParaRPr lang="ru-RU" sz="1600" kern="1200" dirty="0"/>
        </a:p>
      </dsp:txBody>
      <dsp:txXfrm>
        <a:off x="1107788" y="1584178"/>
        <a:ext cx="3932778" cy="124820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887033-E6C6-4A77-9C78-9CEBA557D68D}">
      <dsp:nvSpPr>
        <dsp:cNvPr id="0" name=""/>
        <dsp:cNvSpPr/>
      </dsp:nvSpPr>
      <dsp:spPr>
        <a:xfrm>
          <a:off x="2592286" y="4378798"/>
          <a:ext cx="3024339" cy="20345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Для роботи з дошкільниками використовую таку тематику занять :</a:t>
          </a:r>
          <a:endParaRPr lang="ru-RU" sz="2000" kern="1200" dirty="0"/>
        </a:p>
      </dsp:txBody>
      <dsp:txXfrm>
        <a:off x="2592286" y="4378798"/>
        <a:ext cx="3024339" cy="2034591"/>
      </dsp:txXfrm>
    </dsp:sp>
    <dsp:sp modelId="{1CF2737A-FA90-47A0-92E2-CDA4B36E2C23}">
      <dsp:nvSpPr>
        <dsp:cNvPr id="0" name=""/>
        <dsp:cNvSpPr/>
      </dsp:nvSpPr>
      <dsp:spPr>
        <a:xfrm rot="10800413">
          <a:off x="714343" y="5105864"/>
          <a:ext cx="1774656" cy="57985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2F0AD1-D566-4FAA-9FA1-05113AEB3775}">
      <dsp:nvSpPr>
        <dsp:cNvPr id="0" name=""/>
        <dsp:cNvSpPr/>
      </dsp:nvSpPr>
      <dsp:spPr>
        <a:xfrm>
          <a:off x="2236" y="4826001"/>
          <a:ext cx="1424214" cy="1139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Рідна мова моя</a:t>
          </a:r>
          <a:endParaRPr lang="ru-RU" sz="1700" kern="1200" dirty="0"/>
        </a:p>
      </dsp:txBody>
      <dsp:txXfrm>
        <a:off x="2236" y="4826001"/>
        <a:ext cx="1424214" cy="1139371"/>
      </dsp:txXfrm>
    </dsp:sp>
    <dsp:sp modelId="{624D36A8-5980-4DCA-8DE9-564247E69721}">
      <dsp:nvSpPr>
        <dsp:cNvPr id="0" name=""/>
        <dsp:cNvSpPr/>
      </dsp:nvSpPr>
      <dsp:spPr>
        <a:xfrm rot="12600357">
          <a:off x="1037739" y="3898723"/>
          <a:ext cx="1951735" cy="57985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D0593F-8ECE-4CBB-A3E7-0F9C82C625D2}">
      <dsp:nvSpPr>
        <dsp:cNvPr id="0" name=""/>
        <dsp:cNvSpPr/>
      </dsp:nvSpPr>
      <dsp:spPr>
        <a:xfrm>
          <a:off x="456425" y="3130945"/>
          <a:ext cx="1424214" cy="1139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Моя сім’я</a:t>
          </a:r>
          <a:endParaRPr lang="ru-RU" sz="1700" kern="1200" dirty="0"/>
        </a:p>
      </dsp:txBody>
      <dsp:txXfrm>
        <a:off x="456425" y="3130945"/>
        <a:ext cx="1424214" cy="1139371"/>
      </dsp:txXfrm>
    </dsp:sp>
    <dsp:sp modelId="{1750422F-39C6-4492-8940-4D1D7F92B66F}">
      <dsp:nvSpPr>
        <dsp:cNvPr id="0" name=""/>
        <dsp:cNvSpPr/>
      </dsp:nvSpPr>
      <dsp:spPr>
        <a:xfrm rot="14400206">
          <a:off x="1867030" y="3109180"/>
          <a:ext cx="2169252" cy="57985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D84F00-D752-4F4C-8D98-0EB71F3BB073}">
      <dsp:nvSpPr>
        <dsp:cNvPr id="0" name=""/>
        <dsp:cNvSpPr/>
      </dsp:nvSpPr>
      <dsp:spPr>
        <a:xfrm>
          <a:off x="1697292" y="1890077"/>
          <a:ext cx="1424214" cy="1139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Моя Батьківщина</a:t>
          </a:r>
          <a:endParaRPr lang="ru-RU" sz="1700" kern="1200" dirty="0"/>
        </a:p>
      </dsp:txBody>
      <dsp:txXfrm>
        <a:off x="1697292" y="1890077"/>
        <a:ext cx="1424214" cy="1139371"/>
      </dsp:txXfrm>
    </dsp:sp>
    <dsp:sp modelId="{64B743DD-6D11-4EB1-8FAB-FA80EA66FC9F}">
      <dsp:nvSpPr>
        <dsp:cNvPr id="0" name=""/>
        <dsp:cNvSpPr/>
      </dsp:nvSpPr>
      <dsp:spPr>
        <a:xfrm rot="16200000">
          <a:off x="2983107" y="2836993"/>
          <a:ext cx="2242696" cy="57985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7B144C-CC5E-4797-8A4A-91823F8156BC}">
      <dsp:nvSpPr>
        <dsp:cNvPr id="0" name=""/>
        <dsp:cNvSpPr/>
      </dsp:nvSpPr>
      <dsp:spPr>
        <a:xfrm>
          <a:off x="3392348" y="1435888"/>
          <a:ext cx="1424214" cy="1139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Народне декоративно-вжиткове мистецтво</a:t>
          </a:r>
          <a:endParaRPr lang="ru-RU" sz="1700" kern="1200" dirty="0"/>
        </a:p>
      </dsp:txBody>
      <dsp:txXfrm>
        <a:off x="3392348" y="1435888"/>
        <a:ext cx="1424214" cy="1139371"/>
      </dsp:txXfrm>
    </dsp:sp>
    <dsp:sp modelId="{E57247A7-7138-41A1-B60E-D5DCAA31977C}">
      <dsp:nvSpPr>
        <dsp:cNvPr id="0" name=""/>
        <dsp:cNvSpPr/>
      </dsp:nvSpPr>
      <dsp:spPr>
        <a:xfrm rot="17999794">
          <a:off x="4172629" y="3109180"/>
          <a:ext cx="2169252" cy="57985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3B9F20-A7E5-4017-A509-5137336DEC81}">
      <dsp:nvSpPr>
        <dsp:cNvPr id="0" name=""/>
        <dsp:cNvSpPr/>
      </dsp:nvSpPr>
      <dsp:spPr>
        <a:xfrm>
          <a:off x="5087405" y="1890077"/>
          <a:ext cx="1424214" cy="1139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Народні символи та обереги</a:t>
          </a:r>
          <a:endParaRPr lang="ru-RU" sz="1700" kern="1200" dirty="0"/>
        </a:p>
      </dsp:txBody>
      <dsp:txXfrm>
        <a:off x="5087405" y="1890077"/>
        <a:ext cx="1424214" cy="1139371"/>
      </dsp:txXfrm>
    </dsp:sp>
    <dsp:sp modelId="{FA250028-13ED-4680-A67E-C31EEBEBD0A9}">
      <dsp:nvSpPr>
        <dsp:cNvPr id="0" name=""/>
        <dsp:cNvSpPr/>
      </dsp:nvSpPr>
      <dsp:spPr>
        <a:xfrm rot="19799643">
          <a:off x="5219436" y="3898723"/>
          <a:ext cx="1951735" cy="57985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18E367-68FC-4E66-8244-352F50D2E998}">
      <dsp:nvSpPr>
        <dsp:cNvPr id="0" name=""/>
        <dsp:cNvSpPr/>
      </dsp:nvSpPr>
      <dsp:spPr>
        <a:xfrm>
          <a:off x="6328272" y="3130945"/>
          <a:ext cx="1424214" cy="1139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Народна мораль</a:t>
          </a:r>
          <a:endParaRPr lang="ru-RU" sz="1700" kern="1200" dirty="0"/>
        </a:p>
      </dsp:txBody>
      <dsp:txXfrm>
        <a:off x="6328272" y="3130945"/>
        <a:ext cx="1424214" cy="1139371"/>
      </dsp:txXfrm>
    </dsp:sp>
    <dsp:sp modelId="{87107555-F2CF-41E3-A45A-409D438DA16E}">
      <dsp:nvSpPr>
        <dsp:cNvPr id="0" name=""/>
        <dsp:cNvSpPr/>
      </dsp:nvSpPr>
      <dsp:spPr>
        <a:xfrm rot="21599587">
          <a:off x="5719912" y="5105864"/>
          <a:ext cx="1774656" cy="57985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C61304-A45B-4F7E-9CBE-D1DB96A8416E}">
      <dsp:nvSpPr>
        <dsp:cNvPr id="0" name=""/>
        <dsp:cNvSpPr/>
      </dsp:nvSpPr>
      <dsp:spPr>
        <a:xfrm>
          <a:off x="6782461" y="4826001"/>
          <a:ext cx="1424214" cy="1139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Ігри та розваги</a:t>
          </a:r>
          <a:endParaRPr lang="ru-RU" sz="1700" kern="1200" dirty="0"/>
        </a:p>
      </dsp:txBody>
      <dsp:txXfrm>
        <a:off x="6782461" y="4826001"/>
        <a:ext cx="1424214" cy="1139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62F37-F1F8-4021-95E4-FFE1D1613C9D}" type="datetimeFigureOut">
              <a:rPr lang="ru-RU" smtClean="0"/>
              <a:pPr/>
              <a:t>05.02.2015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2080F-86B7-4931-B63C-A1AC5B16A9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2080F-86B7-4931-B63C-A1AC5B16A90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552" y="548680"/>
            <a:ext cx="4392488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556792"/>
            <a:ext cx="4104456" cy="2232248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err="1" smtClean="0"/>
              <a:t>Підзаголовок</a:t>
            </a:r>
            <a:endParaRPr lang="ru-RU" dirty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EA6-6B1F-4769-9F31-06BE5906C913}" type="datetimeFigureOut">
              <a:rPr lang="uk-UA" smtClean="0"/>
              <a:pPr/>
              <a:t>05.02.2015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7B9E-51D5-486C-AA01-3694EDB61AD8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113417452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552" y="908720"/>
            <a:ext cx="8064896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700808"/>
            <a:ext cx="5688632" cy="424847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Текст</a:t>
            </a:r>
          </a:p>
          <a:p>
            <a:pPr lvl="0"/>
            <a:endParaRPr lang="ru-RU" dirty="0" smtClean="0"/>
          </a:p>
          <a:p>
            <a:pPr lvl="0"/>
            <a:endParaRPr lang="ru-RU" dirty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EA6-6B1F-4769-9F31-06BE5906C913}" type="datetimeFigureOut">
              <a:rPr lang="uk-UA" smtClean="0"/>
              <a:pPr/>
              <a:t>05.02.2015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7B9E-51D5-486C-AA01-3694EDB61AD8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13641906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3568" y="764705"/>
            <a:ext cx="7772400" cy="792088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763688" y="2060848"/>
            <a:ext cx="5328592" cy="374441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Текст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0622552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9126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9256" cy="4525963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</a:lstStyle>
          <a:p>
            <a:pPr lvl="0"/>
            <a:r>
              <a:rPr lang="ru-RU" dirty="0" smtClean="0"/>
              <a:t>Текст</a:t>
            </a:r>
          </a:p>
          <a:p>
            <a:pPr lvl="1"/>
            <a:r>
              <a:rPr lang="ru-RU" dirty="0" err="1" smtClean="0"/>
              <a:t>Другий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endParaRPr lang="ru-RU" dirty="0" smtClean="0"/>
          </a:p>
          <a:p>
            <a:pPr lvl="2"/>
            <a:r>
              <a:rPr lang="ru-RU" dirty="0" err="1" smtClean="0"/>
              <a:t>Третій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EA6-6B1F-4769-9F31-06BE5906C913}" type="datetimeFigureOut">
              <a:rPr lang="uk-UA" smtClean="0"/>
              <a:pPr/>
              <a:t>05.02.2015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7B9E-51D5-486C-AA01-3694EDB61AD8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821563625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9126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19256" cy="4525963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</a:lstStyle>
          <a:p>
            <a:pPr lvl="0"/>
            <a:r>
              <a:rPr lang="ru-RU" dirty="0" smtClean="0"/>
              <a:t>Текст</a:t>
            </a:r>
          </a:p>
          <a:p>
            <a:pPr lvl="1"/>
            <a:r>
              <a:rPr lang="ru-RU" dirty="0" err="1" smtClean="0"/>
              <a:t>Другий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endParaRPr lang="ru-RU" dirty="0" smtClean="0"/>
          </a:p>
          <a:p>
            <a:pPr lvl="2"/>
            <a:r>
              <a:rPr lang="ru-RU" dirty="0" err="1" smtClean="0"/>
              <a:t>Третій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EA6-6B1F-4769-9F31-06BE5906C913}" type="datetimeFigureOut">
              <a:rPr lang="uk-UA" smtClean="0"/>
              <a:pPr/>
              <a:t>05.02.2015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7B9E-51D5-486C-AA01-3694EDB61AD8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976348362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27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Короткий </a:t>
            </a:r>
            <a:r>
              <a:rPr lang="ru-RU" dirty="0" err="1" smtClean="0"/>
              <a:t>опис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3CEA6-6B1F-4769-9F31-06BE5906C913}" type="datetimeFigureOut">
              <a:rPr lang="uk-UA" smtClean="0"/>
              <a:pPr/>
              <a:t>05.02.2015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A7B9E-51D5-486C-AA01-3694EDB61AD8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68142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0" r:id="rId2"/>
    <p:sldLayoutId id="2147483649" r:id="rId3"/>
    <p:sldLayoutId id="2147483650" r:id="rId4"/>
    <p:sldLayoutId id="2147483658" r:id="rId5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Портфоліо</a:t>
            </a:r>
            <a:endParaRPr lang="uk-UA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51520" y="1340768"/>
            <a:ext cx="4104456" cy="223224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Попович Ірини </a:t>
            </a: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Павлівни</a:t>
            </a: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вихователя </a:t>
            </a:r>
            <a:r>
              <a:rPr lang="uk-UA" sz="2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Іршавського</a:t>
            </a: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 дошкільного    навчального закладу </a:t>
            </a: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 №4</a:t>
            </a:r>
          </a:p>
          <a:p>
            <a:endParaRPr lang="uk-UA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441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anjok\Desktop\Оригінал портфоліо\фото\DSC00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08" y="425029"/>
            <a:ext cx="264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wanjok\Desktop\Оригінал портфоліо\фото\DSC00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3576" y="4459351"/>
            <a:ext cx="2736000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wanjok\Desktop\Оригінал портфоліо\фото\DSC00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5852" y="447128"/>
            <a:ext cx="264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wanjok\Desktop\Оригінал портфоліо\фото\DSC01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240" y="2434501"/>
            <a:ext cx="264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C:\Users\wanjok\Desktop\Оригінал портфоліо\фото\DSC011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5959" y="2442949"/>
            <a:ext cx="264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5" name="Picture 7" descr="C:\Users\wanjok\Desktop\Оригінал портфоліо\фото\DSC009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5205" y="423297"/>
            <a:ext cx="2736000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6" name="Picture 8" descr="C:\Users\wanjok\Desktop\Оригінал портфоліо\фото\DSC009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126" y="4444839"/>
            <a:ext cx="264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7" name="Picture 9" descr="D:\101MSDCF\2014-01-24 10.30.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60912" y="4467583"/>
            <a:ext cx="2640001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454399" y="2670630"/>
            <a:ext cx="238034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4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  Наші             заняття</a:t>
            </a:r>
            <a:endParaRPr lang="ru-RU" sz="44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anjok\Desktop\Оригінал портфоліо\DSC00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000" y="900000"/>
            <a:ext cx="3143853" cy="23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wanjok\Desktop\Оригінал портфоліо\P404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00" y="3708000"/>
            <a:ext cx="3144000" cy="23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wanjok\Desktop\Оригінал портфоліо\DSC0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000" y="3730352"/>
            <a:ext cx="3143853" cy="23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D:\101MSDCF\DSC00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000" y="900000"/>
            <a:ext cx="3143853" cy="23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947922" y="327541"/>
            <a:ext cx="302037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Екскурсії  в …</a:t>
            </a:r>
            <a:endParaRPr lang="ru-RU" sz="40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4897" y="3302756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краєзнавчий музей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5015" y="3302755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бібліотеку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2581" y="60596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парк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1120" y="605960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пожежну частину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76672"/>
            <a:ext cx="7715250" cy="524759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i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</a:t>
            </a:r>
            <a:r>
              <a:rPr lang="uk-UA" sz="40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групі оформлено</a:t>
            </a:r>
            <a:r>
              <a:rPr lang="uk-UA" sz="40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5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народознавчий куточок ” Українська хата ”,</a:t>
            </a:r>
            <a:endParaRPr lang="uk-UA" sz="28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міні-музей “ Писанка ”, дидактичні </a:t>
            </a:r>
            <a:r>
              <a:rPr lang="uk-UA" sz="2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ігри народознавчого </a:t>
            </a: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змісту, посібники </a:t>
            </a:r>
            <a:r>
              <a:rPr lang="uk-UA" sz="2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 </a:t>
            </a:r>
            <a:endParaRPr lang="uk-UA" sz="2800" b="1" dirty="0" smtClean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наочність </a:t>
            </a:r>
            <a:r>
              <a:rPr lang="uk-UA" sz="2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для роботи з </a:t>
            </a: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дітьми,</a:t>
            </a:r>
            <a:r>
              <a:rPr lang="uk-UA" sz="2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стенд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uk-UA" sz="2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 по світу іду в вишиванці</a:t>
            </a: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»,</a:t>
            </a:r>
            <a:r>
              <a:rPr lang="uk-UA" sz="2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наглядний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матеріал </a:t>
            </a:r>
            <a:r>
              <a:rPr lang="uk-UA" sz="2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«Обереги нашого дому</a:t>
            </a: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»,</a:t>
            </a:r>
            <a:endParaRPr lang="uk-UA" sz="28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виставка </a:t>
            </a:r>
            <a:r>
              <a:rPr lang="uk-UA" sz="2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народної іграшки, </a:t>
            </a: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посуду,</a:t>
            </a:r>
            <a:endParaRPr lang="uk-UA" sz="28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карта України, стенд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uk-UA" sz="2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Державні символи України»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014-11-27 20.02.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066" y="3471370"/>
            <a:ext cx="3096344" cy="232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G:\2014-11-20 10.32.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112" y="3461488"/>
            <a:ext cx="3120347" cy="2340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D:\101MSDCF\DSC01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2530" y="515275"/>
            <a:ext cx="3096344" cy="2322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G:\DCIM\101MSDCF\DSC012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418" y="465609"/>
            <a:ext cx="3119853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73707" y="5773003"/>
            <a:ext cx="227658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Н</a:t>
            </a:r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ародознавчий куточок</a:t>
            </a:r>
          </a:p>
          <a:p>
            <a:pPr algn="ctr"/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“ Українська хата ”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0878" y="2825087"/>
            <a:ext cx="258917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Ознайомлення з символами</a:t>
            </a:r>
          </a:p>
          <a:p>
            <a:pPr algn="ctr"/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України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3690" y="2947916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Міні-музей “ Писанка ”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1683" y="5923129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“ Я по світу іду у вишиванці “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wanjok\Desktop\Оригінал портфоліо\P411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6421" y="786109"/>
            <a:ext cx="3120000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C:\Users\wanjok\Desktop\Оригінал портфоліо\P4050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215" y="771096"/>
            <a:ext cx="3120000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 descr="C:\Users\wanjok\Desktop\Оригінал портфоліо\P4110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8727" y="3657603"/>
            <a:ext cx="3120000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C:\Users\wanjok\Desktop\Оригінал портфоліо\P403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7280" y="3660334"/>
            <a:ext cx="3120000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555837" y="3179923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Народознавчий куточок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3825" y="3207220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Куточок “ Лікарня “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1620" y="6032306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Куточок  книги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04759" y="6045956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Великодній куточок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7090" y="491750"/>
            <a:ext cx="7772400" cy="79208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Побажання батькам!</a:t>
            </a:r>
            <a:endParaRPr lang="ru-RU" sz="48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0040" y="1351164"/>
            <a:ext cx="5328592" cy="374441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Пам</a:t>
            </a:r>
            <a:r>
              <a:rPr lang="en-US" sz="2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’</a:t>
            </a:r>
            <a:r>
              <a:rPr lang="uk-UA" sz="2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ятайте  , що дитина – це дзеркало життя своїх батьків. Як у краплі води відбивається сонце, так і в дітях відображається духовне багатство мами й тата. Робіть усе, щоб дитинство й майбутнє ваших дітей було прекрасним. Любові та взаєморозуміння, успіхів, щастя вам та вашим дітям.</a:t>
            </a:r>
            <a:endParaRPr lang="ru-RU" sz="28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4883" y="401848"/>
            <a:ext cx="7772400" cy="79208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Висновок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8513" y="1146629"/>
            <a:ext cx="6952343" cy="465863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spcBef>
                <a:spcPts val="0"/>
              </a:spcBef>
            </a:pPr>
            <a:r>
              <a:rPr lang="uk-UA" sz="23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Українознавчі заходи, які я реалізую в своїй роботі, сприяють закріпленню та розвитку у дошкільників морально-етичних та громадських якостей. </a:t>
            </a:r>
          </a:p>
          <a:p>
            <a:pPr algn="just">
              <a:spcBef>
                <a:spcPts val="0"/>
              </a:spcBef>
            </a:pPr>
            <a:r>
              <a:rPr lang="uk-UA" sz="23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 Можна відмітити такі результати:</a:t>
            </a:r>
            <a:endParaRPr lang="ru-RU" sz="2300" b="1" dirty="0" smtClean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lvl="0" algn="just">
              <a:spcBef>
                <a:spcPts val="0"/>
              </a:spcBef>
            </a:pPr>
            <a:r>
              <a:rPr lang="uk-UA" sz="23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підвищився дитячий інтерес до пізнання свого роду, </a:t>
            </a:r>
          </a:p>
          <a:p>
            <a:pPr lvl="0" algn="just">
              <a:spcBef>
                <a:spcPts val="0"/>
              </a:spcBef>
            </a:pPr>
            <a:r>
              <a:rPr lang="uk-UA" sz="23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родоводу, до своєї Батьківщини;</a:t>
            </a:r>
            <a:endParaRPr lang="ru-RU" sz="2300" b="1" dirty="0" smtClean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lvl="0" algn="just">
              <a:spcBef>
                <a:spcPts val="0"/>
              </a:spcBef>
            </a:pPr>
            <a:r>
              <a:rPr lang="uk-UA" sz="23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діти усвідомлюють себе громадянами України;</a:t>
            </a:r>
            <a:endParaRPr lang="ru-RU" sz="2300" b="1" dirty="0" smtClean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lvl="0" algn="just">
              <a:spcBef>
                <a:spcPts val="0"/>
              </a:spcBef>
              <a:buFontTx/>
              <a:buChar char="-"/>
            </a:pPr>
            <a:r>
              <a:rPr lang="uk-UA" sz="23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прагнуть бути добрими, турботливими, </a:t>
            </a:r>
          </a:p>
          <a:p>
            <a:pPr lvl="0" algn="just">
              <a:spcBef>
                <a:spcPts val="0"/>
              </a:spcBef>
            </a:pPr>
            <a:r>
              <a:rPr lang="uk-UA" sz="23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оберігати навколишнє середовище;</a:t>
            </a:r>
            <a:endParaRPr lang="ru-RU" sz="2300" b="1" dirty="0" smtClean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lvl="0" algn="just">
              <a:spcBef>
                <a:spcPts val="0"/>
              </a:spcBef>
            </a:pPr>
            <a:r>
              <a:rPr lang="uk-UA" sz="23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шанують народні традиції і звичаї;</a:t>
            </a:r>
            <a:endParaRPr lang="ru-RU" sz="2300" b="1" dirty="0" smtClean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algn="just">
              <a:spcBef>
                <a:spcPts val="0"/>
              </a:spcBef>
            </a:pPr>
            <a:r>
              <a:rPr lang="uk-UA" sz="23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люблять рідний край, милуються та </a:t>
            </a:r>
          </a:p>
          <a:p>
            <a:pPr algn="just">
              <a:spcBef>
                <a:spcPts val="0"/>
              </a:spcBef>
            </a:pPr>
            <a:r>
              <a:rPr lang="uk-UA" sz="23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пишаються красою природи рідної Іршавщини.</a:t>
            </a:r>
            <a:endParaRPr lang="ru-RU" sz="23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146" y="1302858"/>
            <a:ext cx="8064896" cy="56673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Дякую</a:t>
            </a:r>
            <a:r>
              <a:rPr lang="ru-RU" sz="5400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за </a:t>
            </a:r>
            <a:r>
              <a:rPr lang="ru-RU" sz="5400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увагу</a:t>
            </a:r>
            <a:endParaRPr lang="ru-RU" sz="5400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C:\Users\wanjok\Desktop\Оригінал портфоліо\DSC0134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83779" y="0"/>
            <a:ext cx="4240924" cy="56543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wanjok\Desktop\Оригінал портфоліо\моє фот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411084" cy="51125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91880" y="476672"/>
            <a:ext cx="3168352" cy="48936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400" b="1" u="sng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Дата народження: </a:t>
            </a:r>
          </a:p>
          <a:p>
            <a:r>
              <a:rPr lang="uk-UA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11листопада  1984 року </a:t>
            </a:r>
          </a:p>
          <a:p>
            <a:r>
              <a:rPr lang="uk-UA" sz="2400" b="1" u="sng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Освіта:</a:t>
            </a:r>
          </a:p>
          <a:p>
            <a:r>
              <a:rPr lang="uk-UA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1.Прикарпатський національний університет</a:t>
            </a:r>
          </a:p>
          <a:p>
            <a:r>
              <a:rPr lang="uk-UA" sz="2400" b="1" dirty="0" smtClean="0">
                <a:ln w="11430"/>
                <a:solidFill>
                  <a:srgbClr val="C00000"/>
                </a:solidFill>
                <a:latin typeface="Monotype Corsiva" pitchFamily="66" charset="0"/>
              </a:rPr>
              <a:t>2.Дрогобицький</a:t>
            </a:r>
            <a:r>
              <a:rPr lang="uk-UA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державний педагогічний університет</a:t>
            </a:r>
          </a:p>
          <a:p>
            <a:r>
              <a:rPr lang="uk-UA" sz="2400" b="1" u="sng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Спеціальність:</a:t>
            </a:r>
          </a:p>
          <a:p>
            <a:r>
              <a:rPr lang="uk-UA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Дошкільна освіта</a:t>
            </a:r>
          </a:p>
          <a:p>
            <a:r>
              <a:rPr lang="uk-UA" sz="2400" b="1" u="sng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Стаж :</a:t>
            </a:r>
          </a:p>
          <a:p>
            <a:r>
              <a:rPr lang="uk-UA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10 років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818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908720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Моя педагогічна філософія: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2060848"/>
            <a:ext cx="589937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2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“Сильним</a:t>
            </a:r>
            <a:r>
              <a:rPr lang="uk-UA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, досвідченим стає педагог, </a:t>
            </a:r>
          </a:p>
          <a:p>
            <a:r>
              <a:rPr lang="uk-UA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який вміє аналізувати свою </a:t>
            </a:r>
            <a:r>
              <a:rPr lang="uk-UA" sz="32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працю”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3933056"/>
            <a:ext cx="228460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В.Сухомлинський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23154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692696"/>
            <a:ext cx="653576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Проблемна тема, над якою працюю: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1556792"/>
            <a:ext cx="5660524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“Використання</a:t>
            </a:r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народознавчих засобів </a:t>
            </a: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у становленні особистості </a:t>
            </a:r>
            <a:r>
              <a:rPr lang="uk-UA" sz="2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дошкільника”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C:\Users\wanjok\Desktop\Оригінал портфоліо\фото\DSC00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61314"/>
            <a:ext cx="4779492" cy="3584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3" name="Picture 5" descr="C:\Users\wanjok\Desktop\Оригінал портфоліо\Без имени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948264" y="2780928"/>
            <a:ext cx="1584176" cy="3610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009182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434662" y="788275"/>
          <a:ext cx="6684579" cy="4467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>
            <a:graphicFrameLocks/>
          </p:cNvGraphicFramePr>
          <p:nvPr/>
        </p:nvGraphicFramePr>
        <p:xfrm>
          <a:off x="467544" y="1844824"/>
          <a:ext cx="8280920" cy="47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71800" y="908720"/>
            <a:ext cx="3658374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4000" dirty="0" smtClean="0">
                <a:latin typeface="Georgia" pitchFamily="18" charset="0"/>
              </a:rPr>
              <a:t>Провідна  ідея</a:t>
            </a:r>
            <a:endParaRPr lang="ru-RU" sz="4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09182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-468560" y="1772816"/>
          <a:ext cx="1015312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2699792" y="980728"/>
            <a:ext cx="3614497" cy="564319"/>
            <a:chOff x="2721847" y="311360"/>
            <a:chExt cx="3614497" cy="5643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" name="Прямоугольник 6"/>
            <p:cNvSpPr/>
            <p:nvPr/>
          </p:nvSpPr>
          <p:spPr>
            <a:xfrm>
              <a:off x="2721847" y="311360"/>
              <a:ext cx="3614497" cy="564319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2721847" y="311360"/>
              <a:ext cx="3614497" cy="56431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i="1" kern="1200" dirty="0" smtClean="0">
                  <a:latin typeface="Georgia" pitchFamily="18" charset="0"/>
                </a:rPr>
                <a:t>Основн</a:t>
              </a:r>
              <a:r>
                <a:rPr lang="uk-UA" sz="2400" b="1" i="1" kern="1200" dirty="0" smtClean="0">
                  <a:latin typeface="Georgia" pitchFamily="18" charset="0"/>
                </a:rPr>
                <a:t>і завдання :</a:t>
              </a:r>
              <a:endParaRPr lang="ru-RU" sz="2400" b="1" i="1" kern="1200" dirty="0">
                <a:latin typeface="Georgia" pitchFamily="18" charset="0"/>
              </a:endParaRP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67544" y="-459432"/>
          <a:ext cx="8208912" cy="7848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419367"/>
            <a:ext cx="8208912" cy="5693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інтегровані та комплексні заняття з розвитку мовлення; - заняття з народознавства, українознавства; </a:t>
            </a: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читання та інсценування  художніх творів;</a:t>
            </a: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частування національними стравами; </a:t>
            </a: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виставки дитячої творчості;</a:t>
            </a:r>
            <a:endParaRPr lang="ru-RU" sz="28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свята, розваги;</a:t>
            </a:r>
            <a:endParaRPr lang="ru-RU" sz="28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екскурсії;</a:t>
            </a:r>
            <a:endParaRPr lang="ru-RU" sz="28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тематичні заняття;</a:t>
            </a:r>
            <a:endParaRPr lang="ru-RU" sz="28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драматизація казок;</a:t>
            </a:r>
            <a:endParaRPr lang="ru-RU" sz="28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бесіди; </a:t>
            </a:r>
          </a:p>
          <a:p>
            <a:r>
              <a:rPr lang="uk-UA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 ігри;</a:t>
            </a:r>
            <a:endParaRPr lang="ru-RU" sz="28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sz="28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>
              <a:buFontTx/>
              <a:buChar char="-"/>
            </a:pPr>
            <a:endParaRPr lang="ru-RU" sz="28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6847" y="627795"/>
            <a:ext cx="332975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Форми роботи :</a:t>
            </a:r>
            <a:endParaRPr lang="ru-RU" sz="40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621</Words>
  <Application>Microsoft Office PowerPoint</Application>
  <PresentationFormat>Экран (4:3)</PresentationFormat>
  <Paragraphs>99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Портфоліо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Побажання батькам!</vt:lpstr>
      <vt:lpstr> Висновок</vt:lpstr>
      <vt:lpstr>Дякую за увагу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wanjok</cp:lastModifiedBy>
  <cp:revision>91</cp:revision>
  <dcterms:created xsi:type="dcterms:W3CDTF">2014-08-29T08:40:10Z</dcterms:created>
  <dcterms:modified xsi:type="dcterms:W3CDTF">2015-02-05T20:24:02Z</dcterms:modified>
</cp:coreProperties>
</file>